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3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33A95CE-F227-4C44-A82A-2E6E9856E4A9}"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ZA"/>
        </a:p>
      </dgm:t>
    </dgm:pt>
    <dgm:pt modelId="{9F569172-FDC4-41C0-84F9-021272D4E6E2}">
      <dgm:prSet phldrT="[Text]"/>
      <dgm:spPr/>
      <dgm:t>
        <a:bodyPr/>
        <a:lstStyle/>
        <a:p>
          <a:r>
            <a:rPr lang="en-ZA" dirty="0" smtClean="0"/>
            <a:t>The </a:t>
          </a:r>
          <a:r>
            <a:rPr lang="en-ZA" dirty="0" err="1" smtClean="0"/>
            <a:t>Putnams</a:t>
          </a:r>
          <a:endParaRPr lang="en-ZA" dirty="0" smtClean="0"/>
        </a:p>
        <a:p>
          <a:r>
            <a:rPr lang="en-ZA" dirty="0" smtClean="0"/>
            <a:t>Anne Putnam</a:t>
          </a:r>
        </a:p>
        <a:p>
          <a:r>
            <a:rPr lang="en-ZA" dirty="0" smtClean="0"/>
            <a:t>Thomas Putnam</a:t>
          </a:r>
        </a:p>
        <a:p>
          <a:r>
            <a:rPr lang="en-ZA" smtClean="0"/>
            <a:t>Ruth Putnam</a:t>
          </a:r>
          <a:endParaRPr lang="en-ZA" dirty="0"/>
        </a:p>
      </dgm:t>
    </dgm:pt>
    <dgm:pt modelId="{8309B764-D313-480A-AD6A-B66FDF6B8487}" type="parTrans" cxnId="{C3A33CDB-35FC-4922-AC79-F0091796EDBC}">
      <dgm:prSet/>
      <dgm:spPr/>
      <dgm:t>
        <a:bodyPr/>
        <a:lstStyle/>
        <a:p>
          <a:endParaRPr lang="en-ZA"/>
        </a:p>
      </dgm:t>
    </dgm:pt>
    <dgm:pt modelId="{85DF9821-52AC-41DA-B9C6-ADCA019DC402}" type="sibTrans" cxnId="{C3A33CDB-35FC-4922-AC79-F0091796EDBC}">
      <dgm:prSet/>
      <dgm:spPr/>
      <dgm:t>
        <a:bodyPr/>
        <a:lstStyle/>
        <a:p>
          <a:endParaRPr lang="en-ZA"/>
        </a:p>
      </dgm:t>
    </dgm:pt>
    <dgm:pt modelId="{C02B3D1B-5BDF-4FC0-A351-6A54AA68BE67}">
      <dgm:prSet phldrT="[Text]"/>
      <dgm:spPr/>
      <dgm:t>
        <a:bodyPr/>
        <a:lstStyle/>
        <a:p>
          <a:r>
            <a:rPr lang="en-ZA" dirty="0" smtClean="0"/>
            <a:t>Giles Corey</a:t>
          </a:r>
          <a:endParaRPr lang="en-ZA" dirty="0"/>
        </a:p>
      </dgm:t>
    </dgm:pt>
    <dgm:pt modelId="{AD04E7B6-0B55-4544-9ACF-0784F56404D4}" type="parTrans" cxnId="{E1FAF1CC-BE07-4A8F-AE32-4F395DEB44D2}">
      <dgm:prSet/>
      <dgm:spPr/>
      <dgm:t>
        <a:bodyPr/>
        <a:lstStyle/>
        <a:p>
          <a:endParaRPr lang="en-ZA"/>
        </a:p>
      </dgm:t>
    </dgm:pt>
    <dgm:pt modelId="{DA5A7616-AAB9-4537-A839-3B729F812AFE}" type="sibTrans" cxnId="{E1FAF1CC-BE07-4A8F-AE32-4F395DEB44D2}">
      <dgm:prSet/>
      <dgm:spPr/>
      <dgm:t>
        <a:bodyPr/>
        <a:lstStyle/>
        <a:p>
          <a:endParaRPr lang="en-ZA"/>
        </a:p>
      </dgm:t>
    </dgm:pt>
    <dgm:pt modelId="{1C7DA04B-13E0-4260-89DC-309CC82EFFBA}">
      <dgm:prSet phldrT="[Text]"/>
      <dgm:spPr/>
      <dgm:t>
        <a:bodyPr/>
        <a:lstStyle/>
        <a:p>
          <a:r>
            <a:rPr lang="en-ZA" smtClean="0"/>
            <a:t>Nurses</a:t>
          </a:r>
          <a:endParaRPr lang="en-ZA"/>
        </a:p>
      </dgm:t>
    </dgm:pt>
    <dgm:pt modelId="{2B5BBA0D-F466-43C6-8402-F97FE3141E3D}" type="parTrans" cxnId="{3C9C61A8-2311-4BE5-99AB-DE55AAAE96B3}">
      <dgm:prSet/>
      <dgm:spPr/>
      <dgm:t>
        <a:bodyPr/>
        <a:lstStyle/>
        <a:p>
          <a:endParaRPr lang="en-ZA"/>
        </a:p>
      </dgm:t>
    </dgm:pt>
    <dgm:pt modelId="{9FEC16A5-6031-443E-9EC7-385653DC9EDC}" type="sibTrans" cxnId="{3C9C61A8-2311-4BE5-99AB-DE55AAAE96B3}">
      <dgm:prSet/>
      <dgm:spPr/>
      <dgm:t>
        <a:bodyPr/>
        <a:lstStyle/>
        <a:p>
          <a:endParaRPr lang="en-ZA"/>
        </a:p>
      </dgm:t>
    </dgm:pt>
    <dgm:pt modelId="{BD489A87-5942-4FB6-97B8-BD4E21FFE329}">
      <dgm:prSet phldrT="[Text]"/>
      <dgm:spPr/>
      <dgm:t>
        <a:bodyPr/>
        <a:lstStyle/>
        <a:p>
          <a:r>
            <a:rPr lang="en-ZA" dirty="0" smtClean="0"/>
            <a:t>Proctors</a:t>
          </a:r>
          <a:endParaRPr lang="en-ZA" dirty="0"/>
        </a:p>
      </dgm:t>
    </dgm:pt>
    <dgm:pt modelId="{37F61F0F-B46B-46D3-B3F1-882F441CBCBD}" type="parTrans" cxnId="{BCFB9722-E977-40BC-8EFF-FB861E7A12E6}">
      <dgm:prSet/>
      <dgm:spPr/>
      <dgm:t>
        <a:bodyPr/>
        <a:lstStyle/>
        <a:p>
          <a:endParaRPr lang="en-ZA"/>
        </a:p>
      </dgm:t>
    </dgm:pt>
    <dgm:pt modelId="{109F3ED1-84E8-496B-B141-B57966109358}" type="sibTrans" cxnId="{BCFB9722-E977-40BC-8EFF-FB861E7A12E6}">
      <dgm:prSet/>
      <dgm:spPr/>
      <dgm:t>
        <a:bodyPr/>
        <a:lstStyle/>
        <a:p>
          <a:endParaRPr lang="en-ZA"/>
        </a:p>
      </dgm:t>
    </dgm:pt>
    <dgm:pt modelId="{0E4954AD-B788-4E36-82B9-6CB8603F2AD8}">
      <dgm:prSet phldrT="[Text]"/>
      <dgm:spPr/>
      <dgm:t>
        <a:bodyPr/>
        <a:lstStyle/>
        <a:p>
          <a:r>
            <a:rPr lang="en-ZA" dirty="0" smtClean="0"/>
            <a:t>Rev Parris</a:t>
          </a:r>
          <a:endParaRPr lang="en-ZA" dirty="0"/>
        </a:p>
      </dgm:t>
    </dgm:pt>
    <dgm:pt modelId="{B6C01E33-9909-466F-AB1F-4DB145718C11}" type="parTrans" cxnId="{A006EA01-4057-4099-95AC-1A4665D8BDAB}">
      <dgm:prSet/>
      <dgm:spPr/>
      <dgm:t>
        <a:bodyPr/>
        <a:lstStyle/>
        <a:p>
          <a:endParaRPr lang="en-ZA"/>
        </a:p>
      </dgm:t>
    </dgm:pt>
    <dgm:pt modelId="{E86E67FD-12A0-4F8E-A201-685D13CAA580}" type="sibTrans" cxnId="{A006EA01-4057-4099-95AC-1A4665D8BDAB}">
      <dgm:prSet/>
      <dgm:spPr/>
      <dgm:t>
        <a:bodyPr/>
        <a:lstStyle/>
        <a:p>
          <a:endParaRPr lang="en-ZA"/>
        </a:p>
      </dgm:t>
    </dgm:pt>
    <dgm:pt modelId="{B2FCFA2B-70D9-4C15-A268-5265EA03597B}">
      <dgm:prSet/>
      <dgm:spPr/>
      <dgm:t>
        <a:bodyPr/>
        <a:lstStyle/>
        <a:p>
          <a:endParaRPr lang="en-ZA"/>
        </a:p>
      </dgm:t>
    </dgm:pt>
    <dgm:pt modelId="{A215F331-1CD1-439B-92A6-993D27F3DABE}" type="parTrans" cxnId="{4A823E49-4642-4109-981B-2C12BC9DFC2A}">
      <dgm:prSet/>
      <dgm:spPr/>
      <dgm:t>
        <a:bodyPr/>
        <a:lstStyle/>
        <a:p>
          <a:endParaRPr lang="en-ZA"/>
        </a:p>
      </dgm:t>
    </dgm:pt>
    <dgm:pt modelId="{9B78117E-E8F9-45D0-B318-40A3A1E0088B}" type="sibTrans" cxnId="{4A823E49-4642-4109-981B-2C12BC9DFC2A}">
      <dgm:prSet/>
      <dgm:spPr/>
      <dgm:t>
        <a:bodyPr/>
        <a:lstStyle/>
        <a:p>
          <a:endParaRPr lang="en-ZA"/>
        </a:p>
      </dgm:t>
    </dgm:pt>
    <dgm:pt modelId="{E853DCF2-6541-4BB7-8935-EAE5E1376C85}" type="pres">
      <dgm:prSet presAssocID="{433A95CE-F227-4C44-A82A-2E6E9856E4A9}" presName="cycle" presStyleCnt="0">
        <dgm:presLayoutVars>
          <dgm:dir/>
          <dgm:resizeHandles val="exact"/>
        </dgm:presLayoutVars>
      </dgm:prSet>
      <dgm:spPr/>
      <dgm:t>
        <a:bodyPr/>
        <a:lstStyle/>
        <a:p>
          <a:endParaRPr lang="en-ZA"/>
        </a:p>
      </dgm:t>
    </dgm:pt>
    <dgm:pt modelId="{0158C051-3209-45B6-A36C-31B1D6A79462}" type="pres">
      <dgm:prSet presAssocID="{9F569172-FDC4-41C0-84F9-021272D4E6E2}" presName="node" presStyleLbl="node1" presStyleIdx="0" presStyleCnt="6">
        <dgm:presLayoutVars>
          <dgm:bulletEnabled val="1"/>
        </dgm:presLayoutVars>
      </dgm:prSet>
      <dgm:spPr/>
      <dgm:t>
        <a:bodyPr/>
        <a:lstStyle/>
        <a:p>
          <a:endParaRPr lang="en-ZA"/>
        </a:p>
      </dgm:t>
    </dgm:pt>
    <dgm:pt modelId="{8A1AE72A-D7E0-4FAC-B6EB-681BC800D599}" type="pres">
      <dgm:prSet presAssocID="{9F569172-FDC4-41C0-84F9-021272D4E6E2}" presName="spNode" presStyleCnt="0"/>
      <dgm:spPr/>
    </dgm:pt>
    <dgm:pt modelId="{F67D93BE-E652-44B4-ABCB-7816385490D2}" type="pres">
      <dgm:prSet presAssocID="{85DF9821-52AC-41DA-B9C6-ADCA019DC402}" presName="sibTrans" presStyleLbl="sibTrans1D1" presStyleIdx="0" presStyleCnt="6"/>
      <dgm:spPr/>
      <dgm:t>
        <a:bodyPr/>
        <a:lstStyle/>
        <a:p>
          <a:endParaRPr lang="en-ZA"/>
        </a:p>
      </dgm:t>
    </dgm:pt>
    <dgm:pt modelId="{92E1C952-45B3-43EB-BC17-AA6A2DA6B22F}" type="pres">
      <dgm:prSet presAssocID="{B2FCFA2B-70D9-4C15-A268-5265EA03597B}" presName="node" presStyleLbl="node1" presStyleIdx="1" presStyleCnt="6">
        <dgm:presLayoutVars>
          <dgm:bulletEnabled val="1"/>
        </dgm:presLayoutVars>
      </dgm:prSet>
      <dgm:spPr/>
      <dgm:t>
        <a:bodyPr/>
        <a:lstStyle/>
        <a:p>
          <a:endParaRPr lang="en-ZA"/>
        </a:p>
      </dgm:t>
    </dgm:pt>
    <dgm:pt modelId="{A07D6519-40E2-4BA1-A32F-851BA809284D}" type="pres">
      <dgm:prSet presAssocID="{B2FCFA2B-70D9-4C15-A268-5265EA03597B}" presName="spNode" presStyleCnt="0"/>
      <dgm:spPr/>
    </dgm:pt>
    <dgm:pt modelId="{CA68CBA0-A63C-4D40-9705-EAD80B29DEF0}" type="pres">
      <dgm:prSet presAssocID="{9B78117E-E8F9-45D0-B318-40A3A1E0088B}" presName="sibTrans" presStyleLbl="sibTrans1D1" presStyleIdx="1" presStyleCnt="6"/>
      <dgm:spPr/>
      <dgm:t>
        <a:bodyPr/>
        <a:lstStyle/>
        <a:p>
          <a:endParaRPr lang="en-ZA"/>
        </a:p>
      </dgm:t>
    </dgm:pt>
    <dgm:pt modelId="{B4E4A8B5-A513-4DD5-834A-41BB66C1932E}" type="pres">
      <dgm:prSet presAssocID="{C02B3D1B-5BDF-4FC0-A351-6A54AA68BE67}" presName="node" presStyleLbl="node1" presStyleIdx="2" presStyleCnt="6">
        <dgm:presLayoutVars>
          <dgm:bulletEnabled val="1"/>
        </dgm:presLayoutVars>
      </dgm:prSet>
      <dgm:spPr/>
      <dgm:t>
        <a:bodyPr/>
        <a:lstStyle/>
        <a:p>
          <a:endParaRPr lang="en-ZA"/>
        </a:p>
      </dgm:t>
    </dgm:pt>
    <dgm:pt modelId="{DB02CF66-DC39-4519-8BAA-9D9BFFA29837}" type="pres">
      <dgm:prSet presAssocID="{C02B3D1B-5BDF-4FC0-A351-6A54AA68BE67}" presName="spNode" presStyleCnt="0"/>
      <dgm:spPr/>
    </dgm:pt>
    <dgm:pt modelId="{BFE44E0E-70BD-4ACD-969B-68E0827DEA81}" type="pres">
      <dgm:prSet presAssocID="{DA5A7616-AAB9-4537-A839-3B729F812AFE}" presName="sibTrans" presStyleLbl="sibTrans1D1" presStyleIdx="2" presStyleCnt="6"/>
      <dgm:spPr/>
      <dgm:t>
        <a:bodyPr/>
        <a:lstStyle/>
        <a:p>
          <a:endParaRPr lang="en-ZA"/>
        </a:p>
      </dgm:t>
    </dgm:pt>
    <dgm:pt modelId="{3FA0B796-FB72-4D98-B65F-C2C1066F2A59}" type="pres">
      <dgm:prSet presAssocID="{1C7DA04B-13E0-4260-89DC-309CC82EFFBA}" presName="node" presStyleLbl="node1" presStyleIdx="3" presStyleCnt="6">
        <dgm:presLayoutVars>
          <dgm:bulletEnabled val="1"/>
        </dgm:presLayoutVars>
      </dgm:prSet>
      <dgm:spPr/>
      <dgm:t>
        <a:bodyPr/>
        <a:lstStyle/>
        <a:p>
          <a:endParaRPr lang="en-ZA"/>
        </a:p>
      </dgm:t>
    </dgm:pt>
    <dgm:pt modelId="{080B9D9E-FC47-49CD-A252-6D6ED6D49E0A}" type="pres">
      <dgm:prSet presAssocID="{1C7DA04B-13E0-4260-89DC-309CC82EFFBA}" presName="spNode" presStyleCnt="0"/>
      <dgm:spPr/>
    </dgm:pt>
    <dgm:pt modelId="{4A51EDDB-551A-4B70-B2AE-95E6B2FC5491}" type="pres">
      <dgm:prSet presAssocID="{9FEC16A5-6031-443E-9EC7-385653DC9EDC}" presName="sibTrans" presStyleLbl="sibTrans1D1" presStyleIdx="3" presStyleCnt="6"/>
      <dgm:spPr/>
      <dgm:t>
        <a:bodyPr/>
        <a:lstStyle/>
        <a:p>
          <a:endParaRPr lang="en-ZA"/>
        </a:p>
      </dgm:t>
    </dgm:pt>
    <dgm:pt modelId="{6E356431-D5C0-4BD4-A5A2-FB814567595C}" type="pres">
      <dgm:prSet presAssocID="{BD489A87-5942-4FB6-97B8-BD4E21FFE329}" presName="node" presStyleLbl="node1" presStyleIdx="4" presStyleCnt="6">
        <dgm:presLayoutVars>
          <dgm:bulletEnabled val="1"/>
        </dgm:presLayoutVars>
      </dgm:prSet>
      <dgm:spPr/>
      <dgm:t>
        <a:bodyPr/>
        <a:lstStyle/>
        <a:p>
          <a:endParaRPr lang="en-ZA"/>
        </a:p>
      </dgm:t>
    </dgm:pt>
    <dgm:pt modelId="{E51BFC2C-1856-4119-9A01-013496301C18}" type="pres">
      <dgm:prSet presAssocID="{BD489A87-5942-4FB6-97B8-BD4E21FFE329}" presName="spNode" presStyleCnt="0"/>
      <dgm:spPr/>
    </dgm:pt>
    <dgm:pt modelId="{E6E3BB9F-9DC2-454B-A69B-D5E36C4FBDED}" type="pres">
      <dgm:prSet presAssocID="{109F3ED1-84E8-496B-B141-B57966109358}" presName="sibTrans" presStyleLbl="sibTrans1D1" presStyleIdx="4" presStyleCnt="6"/>
      <dgm:spPr/>
      <dgm:t>
        <a:bodyPr/>
        <a:lstStyle/>
        <a:p>
          <a:endParaRPr lang="en-ZA"/>
        </a:p>
      </dgm:t>
    </dgm:pt>
    <dgm:pt modelId="{826A8E35-8060-41BD-B39D-140C9A1CE33E}" type="pres">
      <dgm:prSet presAssocID="{0E4954AD-B788-4E36-82B9-6CB8603F2AD8}" presName="node" presStyleLbl="node1" presStyleIdx="5" presStyleCnt="6">
        <dgm:presLayoutVars>
          <dgm:bulletEnabled val="1"/>
        </dgm:presLayoutVars>
      </dgm:prSet>
      <dgm:spPr/>
      <dgm:t>
        <a:bodyPr/>
        <a:lstStyle/>
        <a:p>
          <a:endParaRPr lang="en-ZA"/>
        </a:p>
      </dgm:t>
    </dgm:pt>
    <dgm:pt modelId="{8F34D1D4-ACB9-4ABB-9BDD-0C8C8819EBBE}" type="pres">
      <dgm:prSet presAssocID="{0E4954AD-B788-4E36-82B9-6CB8603F2AD8}" presName="spNode" presStyleCnt="0"/>
      <dgm:spPr/>
    </dgm:pt>
    <dgm:pt modelId="{D3B27E52-B8D5-441C-8A84-5D6C95DFBB06}" type="pres">
      <dgm:prSet presAssocID="{E86E67FD-12A0-4F8E-A201-685D13CAA580}" presName="sibTrans" presStyleLbl="sibTrans1D1" presStyleIdx="5" presStyleCnt="6"/>
      <dgm:spPr/>
      <dgm:t>
        <a:bodyPr/>
        <a:lstStyle/>
        <a:p>
          <a:endParaRPr lang="en-ZA"/>
        </a:p>
      </dgm:t>
    </dgm:pt>
  </dgm:ptLst>
  <dgm:cxnLst>
    <dgm:cxn modelId="{2395CF93-852C-4855-9DAB-15D25DD98120}" type="presOf" srcId="{433A95CE-F227-4C44-A82A-2E6E9856E4A9}" destId="{E853DCF2-6541-4BB7-8935-EAE5E1376C85}" srcOrd="0" destOrd="0" presId="urn:microsoft.com/office/officeart/2005/8/layout/cycle6"/>
    <dgm:cxn modelId="{908D014B-AE32-449D-AAF1-BFD0189C37F4}" type="presOf" srcId="{0E4954AD-B788-4E36-82B9-6CB8603F2AD8}" destId="{826A8E35-8060-41BD-B39D-140C9A1CE33E}" srcOrd="0" destOrd="0" presId="urn:microsoft.com/office/officeart/2005/8/layout/cycle6"/>
    <dgm:cxn modelId="{A006EA01-4057-4099-95AC-1A4665D8BDAB}" srcId="{433A95CE-F227-4C44-A82A-2E6E9856E4A9}" destId="{0E4954AD-B788-4E36-82B9-6CB8603F2AD8}" srcOrd="5" destOrd="0" parTransId="{B6C01E33-9909-466F-AB1F-4DB145718C11}" sibTransId="{E86E67FD-12A0-4F8E-A201-685D13CAA580}"/>
    <dgm:cxn modelId="{BCFB9722-E977-40BC-8EFF-FB861E7A12E6}" srcId="{433A95CE-F227-4C44-A82A-2E6E9856E4A9}" destId="{BD489A87-5942-4FB6-97B8-BD4E21FFE329}" srcOrd="4" destOrd="0" parTransId="{37F61F0F-B46B-46D3-B3F1-882F441CBCBD}" sibTransId="{109F3ED1-84E8-496B-B141-B57966109358}"/>
    <dgm:cxn modelId="{D144898D-9E14-4579-A1DB-46692E1BDA5E}" type="presOf" srcId="{BD489A87-5942-4FB6-97B8-BD4E21FFE329}" destId="{6E356431-D5C0-4BD4-A5A2-FB814567595C}" srcOrd="0" destOrd="0" presId="urn:microsoft.com/office/officeart/2005/8/layout/cycle6"/>
    <dgm:cxn modelId="{E1FAF1CC-BE07-4A8F-AE32-4F395DEB44D2}" srcId="{433A95CE-F227-4C44-A82A-2E6E9856E4A9}" destId="{C02B3D1B-5BDF-4FC0-A351-6A54AA68BE67}" srcOrd="2" destOrd="0" parTransId="{AD04E7B6-0B55-4544-9ACF-0784F56404D4}" sibTransId="{DA5A7616-AAB9-4537-A839-3B729F812AFE}"/>
    <dgm:cxn modelId="{DB138B75-58DA-4AD6-B150-2A6295C74CDC}" type="presOf" srcId="{9F569172-FDC4-41C0-84F9-021272D4E6E2}" destId="{0158C051-3209-45B6-A36C-31B1D6A79462}" srcOrd="0" destOrd="0" presId="urn:microsoft.com/office/officeart/2005/8/layout/cycle6"/>
    <dgm:cxn modelId="{C3A33CDB-35FC-4922-AC79-F0091796EDBC}" srcId="{433A95CE-F227-4C44-A82A-2E6E9856E4A9}" destId="{9F569172-FDC4-41C0-84F9-021272D4E6E2}" srcOrd="0" destOrd="0" parTransId="{8309B764-D313-480A-AD6A-B66FDF6B8487}" sibTransId="{85DF9821-52AC-41DA-B9C6-ADCA019DC402}"/>
    <dgm:cxn modelId="{0CC99C96-558C-4AC7-85E8-33E1E6C51CFD}" type="presOf" srcId="{DA5A7616-AAB9-4537-A839-3B729F812AFE}" destId="{BFE44E0E-70BD-4ACD-969B-68E0827DEA81}" srcOrd="0" destOrd="0" presId="urn:microsoft.com/office/officeart/2005/8/layout/cycle6"/>
    <dgm:cxn modelId="{3C9C61A8-2311-4BE5-99AB-DE55AAAE96B3}" srcId="{433A95CE-F227-4C44-A82A-2E6E9856E4A9}" destId="{1C7DA04B-13E0-4260-89DC-309CC82EFFBA}" srcOrd="3" destOrd="0" parTransId="{2B5BBA0D-F466-43C6-8402-F97FE3141E3D}" sibTransId="{9FEC16A5-6031-443E-9EC7-385653DC9EDC}"/>
    <dgm:cxn modelId="{5263310B-F84E-4074-9728-9C2148B3B2E9}" type="presOf" srcId="{B2FCFA2B-70D9-4C15-A268-5265EA03597B}" destId="{92E1C952-45B3-43EB-BC17-AA6A2DA6B22F}" srcOrd="0" destOrd="0" presId="urn:microsoft.com/office/officeart/2005/8/layout/cycle6"/>
    <dgm:cxn modelId="{4454ECC2-3D64-4679-BE5B-9E31C27D4D85}" type="presOf" srcId="{9FEC16A5-6031-443E-9EC7-385653DC9EDC}" destId="{4A51EDDB-551A-4B70-B2AE-95E6B2FC5491}" srcOrd="0" destOrd="0" presId="urn:microsoft.com/office/officeart/2005/8/layout/cycle6"/>
    <dgm:cxn modelId="{DBDAD021-94FC-4116-A0A5-82396A420340}" type="presOf" srcId="{85DF9821-52AC-41DA-B9C6-ADCA019DC402}" destId="{F67D93BE-E652-44B4-ABCB-7816385490D2}" srcOrd="0" destOrd="0" presId="urn:microsoft.com/office/officeart/2005/8/layout/cycle6"/>
    <dgm:cxn modelId="{22E485F5-B11C-40E1-AC45-E12A9EFD737C}" type="presOf" srcId="{C02B3D1B-5BDF-4FC0-A351-6A54AA68BE67}" destId="{B4E4A8B5-A513-4DD5-834A-41BB66C1932E}" srcOrd="0" destOrd="0" presId="urn:microsoft.com/office/officeart/2005/8/layout/cycle6"/>
    <dgm:cxn modelId="{AE2D0430-5504-43B7-B145-107B48448C64}" type="presOf" srcId="{1C7DA04B-13E0-4260-89DC-309CC82EFFBA}" destId="{3FA0B796-FB72-4D98-B65F-C2C1066F2A59}" srcOrd="0" destOrd="0" presId="urn:microsoft.com/office/officeart/2005/8/layout/cycle6"/>
    <dgm:cxn modelId="{4A823E49-4642-4109-981B-2C12BC9DFC2A}" srcId="{433A95CE-F227-4C44-A82A-2E6E9856E4A9}" destId="{B2FCFA2B-70D9-4C15-A268-5265EA03597B}" srcOrd="1" destOrd="0" parTransId="{A215F331-1CD1-439B-92A6-993D27F3DABE}" sibTransId="{9B78117E-E8F9-45D0-B318-40A3A1E0088B}"/>
    <dgm:cxn modelId="{BFACE528-6ADC-4CCF-ACE6-C32889E60836}" type="presOf" srcId="{E86E67FD-12A0-4F8E-A201-685D13CAA580}" destId="{D3B27E52-B8D5-441C-8A84-5D6C95DFBB06}" srcOrd="0" destOrd="0" presId="urn:microsoft.com/office/officeart/2005/8/layout/cycle6"/>
    <dgm:cxn modelId="{B9F04590-0F02-408F-9054-32B9CD6D0DC9}" type="presOf" srcId="{109F3ED1-84E8-496B-B141-B57966109358}" destId="{E6E3BB9F-9DC2-454B-A69B-D5E36C4FBDED}" srcOrd="0" destOrd="0" presId="urn:microsoft.com/office/officeart/2005/8/layout/cycle6"/>
    <dgm:cxn modelId="{98AED9B2-71DD-4A15-8BFB-F1A4863BC319}" type="presOf" srcId="{9B78117E-E8F9-45D0-B318-40A3A1E0088B}" destId="{CA68CBA0-A63C-4D40-9705-EAD80B29DEF0}" srcOrd="0" destOrd="0" presId="urn:microsoft.com/office/officeart/2005/8/layout/cycle6"/>
    <dgm:cxn modelId="{B64303E7-C622-4B67-B8C1-238BBDC34124}" type="presParOf" srcId="{E853DCF2-6541-4BB7-8935-EAE5E1376C85}" destId="{0158C051-3209-45B6-A36C-31B1D6A79462}" srcOrd="0" destOrd="0" presId="urn:microsoft.com/office/officeart/2005/8/layout/cycle6"/>
    <dgm:cxn modelId="{AE382FBE-F469-465C-9C57-6591B47852B7}" type="presParOf" srcId="{E853DCF2-6541-4BB7-8935-EAE5E1376C85}" destId="{8A1AE72A-D7E0-4FAC-B6EB-681BC800D599}" srcOrd="1" destOrd="0" presId="urn:microsoft.com/office/officeart/2005/8/layout/cycle6"/>
    <dgm:cxn modelId="{2FF29C48-3A72-43D6-8DAB-D377CB0B7097}" type="presParOf" srcId="{E853DCF2-6541-4BB7-8935-EAE5E1376C85}" destId="{F67D93BE-E652-44B4-ABCB-7816385490D2}" srcOrd="2" destOrd="0" presId="urn:microsoft.com/office/officeart/2005/8/layout/cycle6"/>
    <dgm:cxn modelId="{FDFD521E-13AF-4708-9DE3-0D86F40A0481}" type="presParOf" srcId="{E853DCF2-6541-4BB7-8935-EAE5E1376C85}" destId="{92E1C952-45B3-43EB-BC17-AA6A2DA6B22F}" srcOrd="3" destOrd="0" presId="urn:microsoft.com/office/officeart/2005/8/layout/cycle6"/>
    <dgm:cxn modelId="{C23A991F-D787-4251-AC34-4987D8F413DC}" type="presParOf" srcId="{E853DCF2-6541-4BB7-8935-EAE5E1376C85}" destId="{A07D6519-40E2-4BA1-A32F-851BA809284D}" srcOrd="4" destOrd="0" presId="urn:microsoft.com/office/officeart/2005/8/layout/cycle6"/>
    <dgm:cxn modelId="{89ACC7B4-9495-4337-8CCF-090999CA93D5}" type="presParOf" srcId="{E853DCF2-6541-4BB7-8935-EAE5E1376C85}" destId="{CA68CBA0-A63C-4D40-9705-EAD80B29DEF0}" srcOrd="5" destOrd="0" presId="urn:microsoft.com/office/officeart/2005/8/layout/cycle6"/>
    <dgm:cxn modelId="{A8F604AC-FF7E-4CAB-B1B2-16437B03D1F3}" type="presParOf" srcId="{E853DCF2-6541-4BB7-8935-EAE5E1376C85}" destId="{B4E4A8B5-A513-4DD5-834A-41BB66C1932E}" srcOrd="6" destOrd="0" presId="urn:microsoft.com/office/officeart/2005/8/layout/cycle6"/>
    <dgm:cxn modelId="{F8C1C099-DA39-4547-BE26-BC8DBDFC1F19}" type="presParOf" srcId="{E853DCF2-6541-4BB7-8935-EAE5E1376C85}" destId="{DB02CF66-DC39-4519-8BAA-9D9BFFA29837}" srcOrd="7" destOrd="0" presId="urn:microsoft.com/office/officeart/2005/8/layout/cycle6"/>
    <dgm:cxn modelId="{14523F51-71D0-4C6B-AFB3-776363BB76CF}" type="presParOf" srcId="{E853DCF2-6541-4BB7-8935-EAE5E1376C85}" destId="{BFE44E0E-70BD-4ACD-969B-68E0827DEA81}" srcOrd="8" destOrd="0" presId="urn:microsoft.com/office/officeart/2005/8/layout/cycle6"/>
    <dgm:cxn modelId="{C7F03002-BF65-4A26-BEB1-86419C2A4211}" type="presParOf" srcId="{E853DCF2-6541-4BB7-8935-EAE5E1376C85}" destId="{3FA0B796-FB72-4D98-B65F-C2C1066F2A59}" srcOrd="9" destOrd="0" presId="urn:microsoft.com/office/officeart/2005/8/layout/cycle6"/>
    <dgm:cxn modelId="{D9CBF432-C191-4723-B610-715A4C7248C3}" type="presParOf" srcId="{E853DCF2-6541-4BB7-8935-EAE5E1376C85}" destId="{080B9D9E-FC47-49CD-A252-6D6ED6D49E0A}" srcOrd="10" destOrd="0" presId="urn:microsoft.com/office/officeart/2005/8/layout/cycle6"/>
    <dgm:cxn modelId="{C3FF35DC-920C-45AF-ACAA-6FD014BECD7C}" type="presParOf" srcId="{E853DCF2-6541-4BB7-8935-EAE5E1376C85}" destId="{4A51EDDB-551A-4B70-B2AE-95E6B2FC5491}" srcOrd="11" destOrd="0" presId="urn:microsoft.com/office/officeart/2005/8/layout/cycle6"/>
    <dgm:cxn modelId="{6552D0D4-D20D-4C92-869B-F3E9CEE6525C}" type="presParOf" srcId="{E853DCF2-6541-4BB7-8935-EAE5E1376C85}" destId="{6E356431-D5C0-4BD4-A5A2-FB814567595C}" srcOrd="12" destOrd="0" presId="urn:microsoft.com/office/officeart/2005/8/layout/cycle6"/>
    <dgm:cxn modelId="{D1BB586E-45C6-478B-82A7-C7092970F8F1}" type="presParOf" srcId="{E853DCF2-6541-4BB7-8935-EAE5E1376C85}" destId="{E51BFC2C-1856-4119-9A01-013496301C18}" srcOrd="13" destOrd="0" presId="urn:microsoft.com/office/officeart/2005/8/layout/cycle6"/>
    <dgm:cxn modelId="{CC2D22DC-16A1-427F-9E51-2E22913A8F36}" type="presParOf" srcId="{E853DCF2-6541-4BB7-8935-EAE5E1376C85}" destId="{E6E3BB9F-9DC2-454B-A69B-D5E36C4FBDED}" srcOrd="14" destOrd="0" presId="urn:microsoft.com/office/officeart/2005/8/layout/cycle6"/>
    <dgm:cxn modelId="{0E0856CC-5CFF-487D-AC6A-3378EB7D472C}" type="presParOf" srcId="{E853DCF2-6541-4BB7-8935-EAE5E1376C85}" destId="{826A8E35-8060-41BD-B39D-140C9A1CE33E}" srcOrd="15" destOrd="0" presId="urn:microsoft.com/office/officeart/2005/8/layout/cycle6"/>
    <dgm:cxn modelId="{FF7C286F-DB21-4DAB-A8A4-0F014B022E1E}" type="presParOf" srcId="{E853DCF2-6541-4BB7-8935-EAE5E1376C85}" destId="{8F34D1D4-ACB9-4ABB-9BDD-0C8C8819EBBE}" srcOrd="16" destOrd="0" presId="urn:microsoft.com/office/officeart/2005/8/layout/cycle6"/>
    <dgm:cxn modelId="{D8DC4EB4-F816-4911-98C9-91A882DD7E68}" type="presParOf" srcId="{E853DCF2-6541-4BB7-8935-EAE5E1376C85}" destId="{D3B27E52-B8D5-441C-8A84-5D6C95DFBB06}" srcOrd="17"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696C82-DF80-437B-A2D7-B6D1CE200C2B}" type="doc">
      <dgm:prSet loTypeId="urn:microsoft.com/office/officeart/2005/8/layout/cycle2" loCatId="cycle" qsTypeId="urn:microsoft.com/office/officeart/2005/8/quickstyle/3d2" qsCatId="3D" csTypeId="urn:microsoft.com/office/officeart/2005/8/colors/accent0_3" csCatId="mainScheme" phldr="1"/>
      <dgm:spPr/>
      <dgm:t>
        <a:bodyPr/>
        <a:lstStyle/>
        <a:p>
          <a:endParaRPr lang="en-ZA"/>
        </a:p>
      </dgm:t>
    </dgm:pt>
    <dgm:pt modelId="{CE8D37B8-9318-4DCF-ACE2-62C87FF9A7C1}">
      <dgm:prSet phldrT="[Text]"/>
      <dgm:spPr/>
      <dgm:t>
        <a:bodyPr/>
        <a:lstStyle/>
        <a:p>
          <a:r>
            <a:rPr lang="en-ZA" dirty="0" smtClean="0"/>
            <a:t>Abigail</a:t>
          </a:r>
          <a:endParaRPr lang="en-ZA" dirty="0"/>
        </a:p>
      </dgm:t>
    </dgm:pt>
    <dgm:pt modelId="{C78F45B4-D982-4260-9D67-60F6985425AE}" type="parTrans" cxnId="{4EFCD1B9-7674-47A1-B2A2-9EC4735D948C}">
      <dgm:prSet/>
      <dgm:spPr/>
      <dgm:t>
        <a:bodyPr/>
        <a:lstStyle/>
        <a:p>
          <a:endParaRPr lang="en-ZA"/>
        </a:p>
      </dgm:t>
    </dgm:pt>
    <dgm:pt modelId="{228B43AD-759E-46B1-92EA-25D42BFBDE55}" type="sibTrans" cxnId="{4EFCD1B9-7674-47A1-B2A2-9EC4735D948C}">
      <dgm:prSet/>
      <dgm:spPr/>
      <dgm:t>
        <a:bodyPr/>
        <a:lstStyle/>
        <a:p>
          <a:endParaRPr lang="en-ZA"/>
        </a:p>
      </dgm:t>
    </dgm:pt>
    <dgm:pt modelId="{04B5F7E1-CB16-4EB6-B8DA-FF82A0A996C4}">
      <dgm:prSet phldrT="[Text]"/>
      <dgm:spPr/>
      <dgm:t>
        <a:bodyPr/>
        <a:lstStyle/>
        <a:p>
          <a:r>
            <a:rPr lang="en-ZA" dirty="0" smtClean="0"/>
            <a:t>Parris</a:t>
          </a:r>
          <a:endParaRPr lang="en-ZA" dirty="0"/>
        </a:p>
      </dgm:t>
    </dgm:pt>
    <dgm:pt modelId="{091D98A4-5040-43FE-B116-81C4EEBDDD2A}" type="parTrans" cxnId="{C9F1651B-59AC-4C38-8936-A951ADBA820C}">
      <dgm:prSet/>
      <dgm:spPr/>
      <dgm:t>
        <a:bodyPr/>
        <a:lstStyle/>
        <a:p>
          <a:endParaRPr lang="en-ZA"/>
        </a:p>
      </dgm:t>
    </dgm:pt>
    <dgm:pt modelId="{ABE20762-BD55-46A0-A0FE-58AF73C7DF36}" type="sibTrans" cxnId="{C9F1651B-59AC-4C38-8936-A951ADBA820C}">
      <dgm:prSet/>
      <dgm:spPr/>
      <dgm:t>
        <a:bodyPr/>
        <a:lstStyle/>
        <a:p>
          <a:endParaRPr lang="en-ZA"/>
        </a:p>
      </dgm:t>
    </dgm:pt>
    <dgm:pt modelId="{DCA259EC-4C0A-4641-A120-536C489A1712}">
      <dgm:prSet phldrT="[Text]"/>
      <dgm:spPr/>
      <dgm:t>
        <a:bodyPr/>
        <a:lstStyle/>
        <a:p>
          <a:r>
            <a:rPr lang="en-ZA" dirty="0" err="1" smtClean="0"/>
            <a:t>Tituba</a:t>
          </a:r>
          <a:endParaRPr lang="en-ZA" dirty="0"/>
        </a:p>
      </dgm:t>
    </dgm:pt>
    <dgm:pt modelId="{48AB281B-582F-49DE-A3F0-783E8CA52317}" type="parTrans" cxnId="{53612BBF-C690-4798-B54C-7ACDE1FA1E90}">
      <dgm:prSet/>
      <dgm:spPr/>
      <dgm:t>
        <a:bodyPr/>
        <a:lstStyle/>
        <a:p>
          <a:endParaRPr lang="en-ZA"/>
        </a:p>
      </dgm:t>
    </dgm:pt>
    <dgm:pt modelId="{F91C9A12-26E3-43ED-A336-49F37264FAE9}" type="sibTrans" cxnId="{53612BBF-C690-4798-B54C-7ACDE1FA1E90}">
      <dgm:prSet/>
      <dgm:spPr/>
      <dgm:t>
        <a:bodyPr/>
        <a:lstStyle/>
        <a:p>
          <a:endParaRPr lang="en-ZA"/>
        </a:p>
      </dgm:t>
    </dgm:pt>
    <dgm:pt modelId="{82661B54-4A09-4F45-B09C-D2096789F9C9}">
      <dgm:prSet phldrT="[Text]"/>
      <dgm:spPr/>
      <dgm:t>
        <a:bodyPr/>
        <a:lstStyle/>
        <a:p>
          <a:r>
            <a:rPr lang="en-ZA" dirty="0" smtClean="0"/>
            <a:t>Mr Putnam</a:t>
          </a:r>
          <a:endParaRPr lang="en-ZA" dirty="0"/>
        </a:p>
      </dgm:t>
    </dgm:pt>
    <dgm:pt modelId="{0B2621F4-C93E-476C-B1E0-437FF20D756B}" type="parTrans" cxnId="{7DD79ADA-6260-4837-984A-76FF759992F9}">
      <dgm:prSet/>
      <dgm:spPr/>
      <dgm:t>
        <a:bodyPr/>
        <a:lstStyle/>
        <a:p>
          <a:endParaRPr lang="en-ZA"/>
        </a:p>
      </dgm:t>
    </dgm:pt>
    <dgm:pt modelId="{8D0DE0D5-C409-4837-9D5C-02189DEE7E5A}" type="sibTrans" cxnId="{7DD79ADA-6260-4837-984A-76FF759992F9}">
      <dgm:prSet/>
      <dgm:spPr/>
      <dgm:t>
        <a:bodyPr/>
        <a:lstStyle/>
        <a:p>
          <a:endParaRPr lang="en-ZA"/>
        </a:p>
      </dgm:t>
    </dgm:pt>
    <dgm:pt modelId="{D53C0B16-1549-4BCB-95D6-9820F04A3B09}">
      <dgm:prSet/>
      <dgm:spPr/>
      <dgm:t>
        <a:bodyPr/>
        <a:lstStyle/>
        <a:p>
          <a:r>
            <a:rPr lang="en-ZA" dirty="0" smtClean="0"/>
            <a:t>Mrs Putnam</a:t>
          </a:r>
          <a:endParaRPr lang="en-ZA" dirty="0"/>
        </a:p>
      </dgm:t>
    </dgm:pt>
    <dgm:pt modelId="{7BE681F4-52DD-46A4-960C-97163F616DF3}" type="parTrans" cxnId="{AFF83BCD-9BC8-42A5-BAAE-92A77B7DC6A9}">
      <dgm:prSet/>
      <dgm:spPr/>
      <dgm:t>
        <a:bodyPr/>
        <a:lstStyle/>
        <a:p>
          <a:endParaRPr lang="en-ZA"/>
        </a:p>
      </dgm:t>
    </dgm:pt>
    <dgm:pt modelId="{37A1B920-13FF-495A-A1CD-CF95444AD76C}" type="sibTrans" cxnId="{AFF83BCD-9BC8-42A5-BAAE-92A77B7DC6A9}">
      <dgm:prSet/>
      <dgm:spPr/>
      <dgm:t>
        <a:bodyPr/>
        <a:lstStyle/>
        <a:p>
          <a:endParaRPr lang="en-ZA"/>
        </a:p>
      </dgm:t>
    </dgm:pt>
    <dgm:pt modelId="{1C785473-DEFB-498A-9A85-64564EDBBD80}">
      <dgm:prSet/>
      <dgm:spPr/>
      <dgm:t>
        <a:bodyPr/>
        <a:lstStyle/>
        <a:p>
          <a:r>
            <a:rPr lang="en-ZA" dirty="0" smtClean="0"/>
            <a:t>Proctor</a:t>
          </a:r>
          <a:endParaRPr lang="en-ZA" dirty="0"/>
        </a:p>
      </dgm:t>
    </dgm:pt>
    <dgm:pt modelId="{F93A894F-F45A-42AF-8C26-CDB1F7457D28}" type="parTrans" cxnId="{5A41ABF2-4DC6-40CD-BBE4-8F98B7F65822}">
      <dgm:prSet/>
      <dgm:spPr/>
      <dgm:t>
        <a:bodyPr/>
        <a:lstStyle/>
        <a:p>
          <a:endParaRPr lang="en-ZA"/>
        </a:p>
      </dgm:t>
    </dgm:pt>
    <dgm:pt modelId="{AEB21131-F5F5-4F83-80E5-0C8D20D639B1}" type="sibTrans" cxnId="{5A41ABF2-4DC6-40CD-BBE4-8F98B7F65822}">
      <dgm:prSet/>
      <dgm:spPr/>
      <dgm:t>
        <a:bodyPr/>
        <a:lstStyle/>
        <a:p>
          <a:endParaRPr lang="en-ZA"/>
        </a:p>
      </dgm:t>
    </dgm:pt>
    <dgm:pt modelId="{9102624E-F3F9-47CF-98A0-35A8DC5644FF}">
      <dgm:prSet/>
      <dgm:spPr/>
      <dgm:t>
        <a:bodyPr/>
        <a:lstStyle/>
        <a:p>
          <a:r>
            <a:rPr lang="en-ZA" dirty="0" smtClean="0"/>
            <a:t>Rebecca Nurse</a:t>
          </a:r>
          <a:endParaRPr lang="en-ZA" dirty="0"/>
        </a:p>
      </dgm:t>
    </dgm:pt>
    <dgm:pt modelId="{F2488ABD-E272-4556-824C-8640B756DBFB}" type="parTrans" cxnId="{A45875BF-D8AD-4833-AD94-4FB036D72739}">
      <dgm:prSet/>
      <dgm:spPr/>
      <dgm:t>
        <a:bodyPr/>
        <a:lstStyle/>
        <a:p>
          <a:endParaRPr lang="en-ZA"/>
        </a:p>
      </dgm:t>
    </dgm:pt>
    <dgm:pt modelId="{76F87016-5B8C-43ED-82ED-FDD6027C9C96}" type="sibTrans" cxnId="{A45875BF-D8AD-4833-AD94-4FB036D72739}">
      <dgm:prSet/>
      <dgm:spPr/>
      <dgm:t>
        <a:bodyPr/>
        <a:lstStyle/>
        <a:p>
          <a:endParaRPr lang="en-ZA"/>
        </a:p>
      </dgm:t>
    </dgm:pt>
    <dgm:pt modelId="{C33DCAD0-5FD4-48C0-98AA-9047F9C68086}">
      <dgm:prSet/>
      <dgm:spPr/>
      <dgm:t>
        <a:bodyPr/>
        <a:lstStyle/>
        <a:p>
          <a:r>
            <a:rPr lang="en-ZA" dirty="0" smtClean="0"/>
            <a:t>Giles Corey</a:t>
          </a:r>
          <a:endParaRPr lang="en-ZA" dirty="0"/>
        </a:p>
      </dgm:t>
    </dgm:pt>
    <dgm:pt modelId="{337A9226-ED9C-4FF7-9DCF-5FD64628C822}" type="parTrans" cxnId="{3B6F0E05-5560-4DB2-8848-33AD4881F705}">
      <dgm:prSet/>
      <dgm:spPr/>
      <dgm:t>
        <a:bodyPr/>
        <a:lstStyle/>
        <a:p>
          <a:endParaRPr lang="en-ZA"/>
        </a:p>
      </dgm:t>
    </dgm:pt>
    <dgm:pt modelId="{BE082513-9C6C-4455-A44B-47D59A8AB573}" type="sibTrans" cxnId="{3B6F0E05-5560-4DB2-8848-33AD4881F705}">
      <dgm:prSet/>
      <dgm:spPr/>
      <dgm:t>
        <a:bodyPr/>
        <a:lstStyle/>
        <a:p>
          <a:endParaRPr lang="en-ZA"/>
        </a:p>
      </dgm:t>
    </dgm:pt>
    <dgm:pt modelId="{8F554D16-86E3-4C8C-9647-107BEDBFF1F0}">
      <dgm:prSet phldrT="[Text]"/>
      <dgm:spPr/>
      <dgm:t>
        <a:bodyPr/>
        <a:lstStyle/>
        <a:p>
          <a:r>
            <a:rPr lang="en-ZA" dirty="0" smtClean="0"/>
            <a:t>Elizabeth Proctor</a:t>
          </a:r>
          <a:endParaRPr lang="en-ZA" dirty="0"/>
        </a:p>
      </dgm:t>
    </dgm:pt>
    <dgm:pt modelId="{8B24E05F-30D8-498D-B3EB-7B73AB5C02AC}" type="parTrans" cxnId="{F70869AF-C9A4-4719-A384-32C894B9C204}">
      <dgm:prSet/>
      <dgm:spPr/>
      <dgm:t>
        <a:bodyPr/>
        <a:lstStyle/>
        <a:p>
          <a:endParaRPr lang="en-ZA"/>
        </a:p>
      </dgm:t>
    </dgm:pt>
    <dgm:pt modelId="{F8B50674-5947-468B-AAED-AACAD75E4519}" type="sibTrans" cxnId="{F70869AF-C9A4-4719-A384-32C894B9C204}">
      <dgm:prSet/>
      <dgm:spPr/>
      <dgm:t>
        <a:bodyPr/>
        <a:lstStyle/>
        <a:p>
          <a:endParaRPr lang="en-ZA"/>
        </a:p>
      </dgm:t>
    </dgm:pt>
    <dgm:pt modelId="{FEB483B5-4B41-4ABA-8531-CD3F78D70867}">
      <dgm:prSet phldrT="[Text]"/>
      <dgm:spPr/>
      <dgm:t>
        <a:bodyPr/>
        <a:lstStyle/>
        <a:p>
          <a:r>
            <a:rPr lang="en-ZA" smtClean="0"/>
            <a:t>Francis Nurse</a:t>
          </a:r>
          <a:endParaRPr lang="en-ZA" dirty="0" smtClean="0"/>
        </a:p>
      </dgm:t>
    </dgm:pt>
    <dgm:pt modelId="{B5D3CC16-AE4E-4942-8672-F0D11B1FFDFF}" type="sibTrans" cxnId="{D7B2D71A-A748-4679-997C-B5C1241FAB14}">
      <dgm:prSet/>
      <dgm:spPr/>
      <dgm:t>
        <a:bodyPr/>
        <a:lstStyle/>
        <a:p>
          <a:endParaRPr lang="en-ZA"/>
        </a:p>
      </dgm:t>
    </dgm:pt>
    <dgm:pt modelId="{8EE1341D-880B-44C8-A988-2A907EF1D33D}" type="parTrans" cxnId="{D7B2D71A-A748-4679-997C-B5C1241FAB14}">
      <dgm:prSet/>
      <dgm:spPr/>
      <dgm:t>
        <a:bodyPr/>
        <a:lstStyle/>
        <a:p>
          <a:endParaRPr lang="en-ZA"/>
        </a:p>
      </dgm:t>
    </dgm:pt>
    <dgm:pt modelId="{0CEE693A-F3C4-46C6-B6B0-393C36102B08}" type="pres">
      <dgm:prSet presAssocID="{DD696C82-DF80-437B-A2D7-B6D1CE200C2B}" presName="cycle" presStyleCnt="0">
        <dgm:presLayoutVars>
          <dgm:dir/>
          <dgm:resizeHandles val="exact"/>
        </dgm:presLayoutVars>
      </dgm:prSet>
      <dgm:spPr/>
    </dgm:pt>
    <dgm:pt modelId="{5B871F68-CA3E-46A5-80A2-35DEE8D8C365}" type="pres">
      <dgm:prSet presAssocID="{FEB483B5-4B41-4ABA-8531-CD3F78D70867}" presName="node" presStyleLbl="node1" presStyleIdx="0" presStyleCnt="10">
        <dgm:presLayoutVars>
          <dgm:bulletEnabled val="1"/>
        </dgm:presLayoutVars>
      </dgm:prSet>
      <dgm:spPr/>
      <dgm:t>
        <a:bodyPr/>
        <a:lstStyle/>
        <a:p>
          <a:endParaRPr lang="en-ZA"/>
        </a:p>
      </dgm:t>
    </dgm:pt>
    <dgm:pt modelId="{9012F1DD-2E54-4FA6-ADDA-6FB076471FC1}" type="pres">
      <dgm:prSet presAssocID="{B5D3CC16-AE4E-4942-8672-F0D11B1FFDFF}" presName="sibTrans" presStyleLbl="sibTrans2D1" presStyleIdx="0" presStyleCnt="10"/>
      <dgm:spPr/>
    </dgm:pt>
    <dgm:pt modelId="{85C3D3FB-F686-4C2B-B950-B6879FB8E6A7}" type="pres">
      <dgm:prSet presAssocID="{B5D3CC16-AE4E-4942-8672-F0D11B1FFDFF}" presName="connectorText" presStyleLbl="sibTrans2D1" presStyleIdx="0" presStyleCnt="10"/>
      <dgm:spPr/>
    </dgm:pt>
    <dgm:pt modelId="{6E0D03DE-50F8-4D64-98AA-A0C849758D57}" type="pres">
      <dgm:prSet presAssocID="{CE8D37B8-9318-4DCF-ACE2-62C87FF9A7C1}" presName="node" presStyleLbl="node1" presStyleIdx="1" presStyleCnt="10">
        <dgm:presLayoutVars>
          <dgm:bulletEnabled val="1"/>
        </dgm:presLayoutVars>
      </dgm:prSet>
      <dgm:spPr/>
      <dgm:t>
        <a:bodyPr/>
        <a:lstStyle/>
        <a:p>
          <a:endParaRPr lang="en-ZA"/>
        </a:p>
      </dgm:t>
    </dgm:pt>
    <dgm:pt modelId="{70AF4EB8-9D2F-42E0-9F54-BD716F9D735D}" type="pres">
      <dgm:prSet presAssocID="{228B43AD-759E-46B1-92EA-25D42BFBDE55}" presName="sibTrans" presStyleLbl="sibTrans2D1" presStyleIdx="1" presStyleCnt="10"/>
      <dgm:spPr/>
    </dgm:pt>
    <dgm:pt modelId="{BAAF4B65-C931-4041-B257-EDB6B674F5D1}" type="pres">
      <dgm:prSet presAssocID="{228B43AD-759E-46B1-92EA-25D42BFBDE55}" presName="connectorText" presStyleLbl="sibTrans2D1" presStyleIdx="1" presStyleCnt="10"/>
      <dgm:spPr/>
    </dgm:pt>
    <dgm:pt modelId="{9CC14AD4-1918-4DF8-AD42-E0C6B2756C10}" type="pres">
      <dgm:prSet presAssocID="{D53C0B16-1549-4BCB-95D6-9820F04A3B09}" presName="node" presStyleLbl="node1" presStyleIdx="2" presStyleCnt="10">
        <dgm:presLayoutVars>
          <dgm:bulletEnabled val="1"/>
        </dgm:presLayoutVars>
      </dgm:prSet>
      <dgm:spPr/>
      <dgm:t>
        <a:bodyPr/>
        <a:lstStyle/>
        <a:p>
          <a:endParaRPr lang="en-ZA"/>
        </a:p>
      </dgm:t>
    </dgm:pt>
    <dgm:pt modelId="{50DC98CC-E8A7-483A-8C69-0D33A06E876E}" type="pres">
      <dgm:prSet presAssocID="{37A1B920-13FF-495A-A1CD-CF95444AD76C}" presName="sibTrans" presStyleLbl="sibTrans2D1" presStyleIdx="2" presStyleCnt="10"/>
      <dgm:spPr/>
    </dgm:pt>
    <dgm:pt modelId="{A8AA08E4-1A72-4FD9-9A21-CA0AB4F32553}" type="pres">
      <dgm:prSet presAssocID="{37A1B920-13FF-495A-A1CD-CF95444AD76C}" presName="connectorText" presStyleLbl="sibTrans2D1" presStyleIdx="2" presStyleCnt="10"/>
      <dgm:spPr/>
    </dgm:pt>
    <dgm:pt modelId="{699F1B55-A609-4E1B-A4B3-16815FC631F8}" type="pres">
      <dgm:prSet presAssocID="{1C785473-DEFB-498A-9A85-64564EDBBD80}" presName="node" presStyleLbl="node1" presStyleIdx="3" presStyleCnt="10">
        <dgm:presLayoutVars>
          <dgm:bulletEnabled val="1"/>
        </dgm:presLayoutVars>
      </dgm:prSet>
      <dgm:spPr/>
    </dgm:pt>
    <dgm:pt modelId="{8D9C60BF-582E-490E-815D-7B857EB35D1C}" type="pres">
      <dgm:prSet presAssocID="{AEB21131-F5F5-4F83-80E5-0C8D20D639B1}" presName="sibTrans" presStyleLbl="sibTrans2D1" presStyleIdx="3" presStyleCnt="10"/>
      <dgm:spPr/>
    </dgm:pt>
    <dgm:pt modelId="{39AD7D6B-52D0-4005-83A0-4CAE78106160}" type="pres">
      <dgm:prSet presAssocID="{AEB21131-F5F5-4F83-80E5-0C8D20D639B1}" presName="connectorText" presStyleLbl="sibTrans2D1" presStyleIdx="3" presStyleCnt="10"/>
      <dgm:spPr/>
    </dgm:pt>
    <dgm:pt modelId="{A0B3E58B-94AA-48EC-B2D8-CE69D080E9C4}" type="pres">
      <dgm:prSet presAssocID="{9102624E-F3F9-47CF-98A0-35A8DC5644FF}" presName="node" presStyleLbl="node1" presStyleIdx="4" presStyleCnt="10">
        <dgm:presLayoutVars>
          <dgm:bulletEnabled val="1"/>
        </dgm:presLayoutVars>
      </dgm:prSet>
      <dgm:spPr/>
    </dgm:pt>
    <dgm:pt modelId="{48571602-197E-45CC-BB91-2A96EC0256E8}" type="pres">
      <dgm:prSet presAssocID="{76F87016-5B8C-43ED-82ED-FDD6027C9C96}" presName="sibTrans" presStyleLbl="sibTrans2D1" presStyleIdx="4" presStyleCnt="10"/>
      <dgm:spPr/>
    </dgm:pt>
    <dgm:pt modelId="{08A39555-8DC1-433C-B428-56FE02924282}" type="pres">
      <dgm:prSet presAssocID="{76F87016-5B8C-43ED-82ED-FDD6027C9C96}" presName="connectorText" presStyleLbl="sibTrans2D1" presStyleIdx="4" presStyleCnt="10"/>
      <dgm:spPr/>
    </dgm:pt>
    <dgm:pt modelId="{CCF32383-8575-4E62-9F6F-90D5D640BB33}" type="pres">
      <dgm:prSet presAssocID="{C33DCAD0-5FD4-48C0-98AA-9047F9C68086}" presName="node" presStyleLbl="node1" presStyleIdx="5" presStyleCnt="10">
        <dgm:presLayoutVars>
          <dgm:bulletEnabled val="1"/>
        </dgm:presLayoutVars>
      </dgm:prSet>
      <dgm:spPr/>
    </dgm:pt>
    <dgm:pt modelId="{6F9CF1C5-77C0-4F3D-AAE5-8D18842B110D}" type="pres">
      <dgm:prSet presAssocID="{BE082513-9C6C-4455-A44B-47D59A8AB573}" presName="sibTrans" presStyleLbl="sibTrans2D1" presStyleIdx="5" presStyleCnt="10"/>
      <dgm:spPr/>
    </dgm:pt>
    <dgm:pt modelId="{5BB62F78-6116-4F0B-8C8F-06B0B6CF7494}" type="pres">
      <dgm:prSet presAssocID="{BE082513-9C6C-4455-A44B-47D59A8AB573}" presName="connectorText" presStyleLbl="sibTrans2D1" presStyleIdx="5" presStyleCnt="10"/>
      <dgm:spPr/>
    </dgm:pt>
    <dgm:pt modelId="{366609E0-FA0F-4F7F-A5EF-836569CCE052}" type="pres">
      <dgm:prSet presAssocID="{04B5F7E1-CB16-4EB6-B8DA-FF82A0A996C4}" presName="node" presStyleLbl="node1" presStyleIdx="6" presStyleCnt="10">
        <dgm:presLayoutVars>
          <dgm:bulletEnabled val="1"/>
        </dgm:presLayoutVars>
      </dgm:prSet>
      <dgm:spPr/>
    </dgm:pt>
    <dgm:pt modelId="{21B68DA7-1D11-46A5-8D87-BDCCE1E4F63E}" type="pres">
      <dgm:prSet presAssocID="{ABE20762-BD55-46A0-A0FE-58AF73C7DF36}" presName="sibTrans" presStyleLbl="sibTrans2D1" presStyleIdx="6" presStyleCnt="10"/>
      <dgm:spPr/>
    </dgm:pt>
    <dgm:pt modelId="{D086CFE6-B86F-4FAA-AA59-55618AED3349}" type="pres">
      <dgm:prSet presAssocID="{ABE20762-BD55-46A0-A0FE-58AF73C7DF36}" presName="connectorText" presStyleLbl="sibTrans2D1" presStyleIdx="6" presStyleCnt="10"/>
      <dgm:spPr/>
    </dgm:pt>
    <dgm:pt modelId="{F9AA808B-8564-4B65-A47F-BDA4599CD1E1}" type="pres">
      <dgm:prSet presAssocID="{DCA259EC-4C0A-4641-A120-536C489A1712}" presName="node" presStyleLbl="node1" presStyleIdx="7" presStyleCnt="10">
        <dgm:presLayoutVars>
          <dgm:bulletEnabled val="1"/>
        </dgm:presLayoutVars>
      </dgm:prSet>
      <dgm:spPr/>
    </dgm:pt>
    <dgm:pt modelId="{C8442E12-1E32-46EA-9F81-4D69FA77DD35}" type="pres">
      <dgm:prSet presAssocID="{F91C9A12-26E3-43ED-A336-49F37264FAE9}" presName="sibTrans" presStyleLbl="sibTrans2D1" presStyleIdx="7" presStyleCnt="10"/>
      <dgm:spPr/>
    </dgm:pt>
    <dgm:pt modelId="{3A80585C-76FD-4246-9AEF-5D0B66D0BEB9}" type="pres">
      <dgm:prSet presAssocID="{F91C9A12-26E3-43ED-A336-49F37264FAE9}" presName="connectorText" presStyleLbl="sibTrans2D1" presStyleIdx="7" presStyleCnt="10"/>
      <dgm:spPr/>
    </dgm:pt>
    <dgm:pt modelId="{0A0AFFEB-EF9F-4025-9065-41A45C5FDA09}" type="pres">
      <dgm:prSet presAssocID="{82661B54-4A09-4F45-B09C-D2096789F9C9}" presName="node" presStyleLbl="node1" presStyleIdx="8" presStyleCnt="10">
        <dgm:presLayoutVars>
          <dgm:bulletEnabled val="1"/>
        </dgm:presLayoutVars>
      </dgm:prSet>
      <dgm:spPr/>
    </dgm:pt>
    <dgm:pt modelId="{E7845B14-0733-45A2-99C0-9AE3C767288C}" type="pres">
      <dgm:prSet presAssocID="{8D0DE0D5-C409-4837-9D5C-02189DEE7E5A}" presName="sibTrans" presStyleLbl="sibTrans2D1" presStyleIdx="8" presStyleCnt="10"/>
      <dgm:spPr/>
    </dgm:pt>
    <dgm:pt modelId="{6B1FEBB5-7DF6-458C-9314-F89AAE215B2C}" type="pres">
      <dgm:prSet presAssocID="{8D0DE0D5-C409-4837-9D5C-02189DEE7E5A}" presName="connectorText" presStyleLbl="sibTrans2D1" presStyleIdx="8" presStyleCnt="10"/>
      <dgm:spPr/>
    </dgm:pt>
    <dgm:pt modelId="{257E338A-8985-41CC-8FDB-307C742CEBB4}" type="pres">
      <dgm:prSet presAssocID="{8F554D16-86E3-4C8C-9647-107BEDBFF1F0}" presName="node" presStyleLbl="node1" presStyleIdx="9" presStyleCnt="10">
        <dgm:presLayoutVars>
          <dgm:bulletEnabled val="1"/>
        </dgm:presLayoutVars>
      </dgm:prSet>
      <dgm:spPr/>
    </dgm:pt>
    <dgm:pt modelId="{362809CF-7AB3-4AAA-BA4E-620A4F5C89FA}" type="pres">
      <dgm:prSet presAssocID="{F8B50674-5947-468B-AAED-AACAD75E4519}" presName="sibTrans" presStyleLbl="sibTrans2D1" presStyleIdx="9" presStyleCnt="10"/>
      <dgm:spPr/>
    </dgm:pt>
    <dgm:pt modelId="{023E76EF-2ABD-42E6-A5B4-C8CF65264CA3}" type="pres">
      <dgm:prSet presAssocID="{F8B50674-5947-468B-AAED-AACAD75E4519}" presName="connectorText" presStyleLbl="sibTrans2D1" presStyleIdx="9" presStyleCnt="10"/>
      <dgm:spPr/>
    </dgm:pt>
  </dgm:ptLst>
  <dgm:cxnLst>
    <dgm:cxn modelId="{3CB4A9C3-8498-4926-B995-5938AD7445AC}" type="presOf" srcId="{CE8D37B8-9318-4DCF-ACE2-62C87FF9A7C1}" destId="{6E0D03DE-50F8-4D64-98AA-A0C849758D57}" srcOrd="0" destOrd="0" presId="urn:microsoft.com/office/officeart/2005/8/layout/cycle2"/>
    <dgm:cxn modelId="{0BB0CEAD-2AEB-4C2C-BDF2-19A3A0DFF067}" type="presOf" srcId="{9102624E-F3F9-47CF-98A0-35A8DC5644FF}" destId="{A0B3E58B-94AA-48EC-B2D8-CE69D080E9C4}" srcOrd="0" destOrd="0" presId="urn:microsoft.com/office/officeart/2005/8/layout/cycle2"/>
    <dgm:cxn modelId="{AFF83BCD-9BC8-42A5-BAAE-92A77B7DC6A9}" srcId="{DD696C82-DF80-437B-A2D7-B6D1CE200C2B}" destId="{D53C0B16-1549-4BCB-95D6-9820F04A3B09}" srcOrd="2" destOrd="0" parTransId="{7BE681F4-52DD-46A4-960C-97163F616DF3}" sibTransId="{37A1B920-13FF-495A-A1CD-CF95444AD76C}"/>
    <dgm:cxn modelId="{7DD79ADA-6260-4837-984A-76FF759992F9}" srcId="{DD696C82-DF80-437B-A2D7-B6D1CE200C2B}" destId="{82661B54-4A09-4F45-B09C-D2096789F9C9}" srcOrd="8" destOrd="0" parTransId="{0B2621F4-C93E-476C-B1E0-437FF20D756B}" sibTransId="{8D0DE0D5-C409-4837-9D5C-02189DEE7E5A}"/>
    <dgm:cxn modelId="{5D3A09BF-B4AE-433C-9FC1-85B9CD4B611A}" type="presOf" srcId="{228B43AD-759E-46B1-92EA-25D42BFBDE55}" destId="{70AF4EB8-9D2F-42E0-9F54-BD716F9D735D}" srcOrd="0" destOrd="0" presId="urn:microsoft.com/office/officeart/2005/8/layout/cycle2"/>
    <dgm:cxn modelId="{D048BBEE-4059-4736-9C7E-CFD6F4DF73C4}" type="presOf" srcId="{F91C9A12-26E3-43ED-A336-49F37264FAE9}" destId="{C8442E12-1E32-46EA-9F81-4D69FA77DD35}" srcOrd="0" destOrd="0" presId="urn:microsoft.com/office/officeart/2005/8/layout/cycle2"/>
    <dgm:cxn modelId="{29BF22C3-07F6-4C4F-B04C-A66CAC8B8298}" type="presOf" srcId="{BE082513-9C6C-4455-A44B-47D59A8AB573}" destId="{5BB62F78-6116-4F0B-8C8F-06B0B6CF7494}" srcOrd="1" destOrd="0" presId="urn:microsoft.com/office/officeart/2005/8/layout/cycle2"/>
    <dgm:cxn modelId="{5510D2D1-99C5-44A5-A3DE-80B5D7FF5E88}" type="presOf" srcId="{DD696C82-DF80-437B-A2D7-B6D1CE200C2B}" destId="{0CEE693A-F3C4-46C6-B6B0-393C36102B08}" srcOrd="0" destOrd="0" presId="urn:microsoft.com/office/officeart/2005/8/layout/cycle2"/>
    <dgm:cxn modelId="{3B6F0E05-5560-4DB2-8848-33AD4881F705}" srcId="{DD696C82-DF80-437B-A2D7-B6D1CE200C2B}" destId="{C33DCAD0-5FD4-48C0-98AA-9047F9C68086}" srcOrd="5" destOrd="0" parTransId="{337A9226-ED9C-4FF7-9DCF-5FD64628C822}" sibTransId="{BE082513-9C6C-4455-A44B-47D59A8AB573}"/>
    <dgm:cxn modelId="{F70869AF-C9A4-4719-A384-32C894B9C204}" srcId="{DD696C82-DF80-437B-A2D7-B6D1CE200C2B}" destId="{8F554D16-86E3-4C8C-9647-107BEDBFF1F0}" srcOrd="9" destOrd="0" parTransId="{8B24E05F-30D8-498D-B3EB-7B73AB5C02AC}" sibTransId="{F8B50674-5947-468B-AAED-AACAD75E4519}"/>
    <dgm:cxn modelId="{5A41ABF2-4DC6-40CD-BBE4-8F98B7F65822}" srcId="{DD696C82-DF80-437B-A2D7-B6D1CE200C2B}" destId="{1C785473-DEFB-498A-9A85-64564EDBBD80}" srcOrd="3" destOrd="0" parTransId="{F93A894F-F45A-42AF-8C26-CDB1F7457D28}" sibTransId="{AEB21131-F5F5-4F83-80E5-0C8D20D639B1}"/>
    <dgm:cxn modelId="{A2094477-E2DC-499C-B29B-7ABB86960B8D}" type="presOf" srcId="{D53C0B16-1549-4BCB-95D6-9820F04A3B09}" destId="{9CC14AD4-1918-4DF8-AD42-E0C6B2756C10}" srcOrd="0" destOrd="0" presId="urn:microsoft.com/office/officeart/2005/8/layout/cycle2"/>
    <dgm:cxn modelId="{C9F1651B-59AC-4C38-8936-A951ADBA820C}" srcId="{DD696C82-DF80-437B-A2D7-B6D1CE200C2B}" destId="{04B5F7E1-CB16-4EB6-B8DA-FF82A0A996C4}" srcOrd="6" destOrd="0" parTransId="{091D98A4-5040-43FE-B116-81C4EEBDDD2A}" sibTransId="{ABE20762-BD55-46A0-A0FE-58AF73C7DF36}"/>
    <dgm:cxn modelId="{53612BBF-C690-4798-B54C-7ACDE1FA1E90}" srcId="{DD696C82-DF80-437B-A2D7-B6D1CE200C2B}" destId="{DCA259EC-4C0A-4641-A120-536C489A1712}" srcOrd="7" destOrd="0" parTransId="{48AB281B-582F-49DE-A3F0-783E8CA52317}" sibTransId="{F91C9A12-26E3-43ED-A336-49F37264FAE9}"/>
    <dgm:cxn modelId="{167BC854-727C-4C8C-9E01-2A7E2400D5E3}" type="presOf" srcId="{8D0DE0D5-C409-4837-9D5C-02189DEE7E5A}" destId="{E7845B14-0733-45A2-99C0-9AE3C767288C}" srcOrd="0" destOrd="0" presId="urn:microsoft.com/office/officeart/2005/8/layout/cycle2"/>
    <dgm:cxn modelId="{D7B2D71A-A748-4679-997C-B5C1241FAB14}" srcId="{DD696C82-DF80-437B-A2D7-B6D1CE200C2B}" destId="{FEB483B5-4B41-4ABA-8531-CD3F78D70867}" srcOrd="0" destOrd="0" parTransId="{8EE1341D-880B-44C8-A988-2A907EF1D33D}" sibTransId="{B5D3CC16-AE4E-4942-8672-F0D11B1FFDFF}"/>
    <dgm:cxn modelId="{4EFCD1B9-7674-47A1-B2A2-9EC4735D948C}" srcId="{DD696C82-DF80-437B-A2D7-B6D1CE200C2B}" destId="{CE8D37B8-9318-4DCF-ACE2-62C87FF9A7C1}" srcOrd="1" destOrd="0" parTransId="{C78F45B4-D982-4260-9D67-60F6985425AE}" sibTransId="{228B43AD-759E-46B1-92EA-25D42BFBDE55}"/>
    <dgm:cxn modelId="{AC481CF4-EAB2-4B49-9563-D6E7D4D51235}" type="presOf" srcId="{76F87016-5B8C-43ED-82ED-FDD6027C9C96}" destId="{08A39555-8DC1-433C-B428-56FE02924282}" srcOrd="1" destOrd="0" presId="urn:microsoft.com/office/officeart/2005/8/layout/cycle2"/>
    <dgm:cxn modelId="{89B9A7F5-4483-432E-A2D4-84647E599F19}" type="presOf" srcId="{04B5F7E1-CB16-4EB6-B8DA-FF82A0A996C4}" destId="{366609E0-FA0F-4F7F-A5EF-836569CCE052}" srcOrd="0" destOrd="0" presId="urn:microsoft.com/office/officeart/2005/8/layout/cycle2"/>
    <dgm:cxn modelId="{69A234AF-DD38-417C-905C-7DA980B0711C}" type="presOf" srcId="{B5D3CC16-AE4E-4942-8672-F0D11B1FFDFF}" destId="{85C3D3FB-F686-4C2B-B950-B6879FB8E6A7}" srcOrd="1" destOrd="0" presId="urn:microsoft.com/office/officeart/2005/8/layout/cycle2"/>
    <dgm:cxn modelId="{6E18BACA-55F7-4053-8398-DC8DEA2BA87F}" type="presOf" srcId="{AEB21131-F5F5-4F83-80E5-0C8D20D639B1}" destId="{39AD7D6B-52D0-4005-83A0-4CAE78106160}" srcOrd="1" destOrd="0" presId="urn:microsoft.com/office/officeart/2005/8/layout/cycle2"/>
    <dgm:cxn modelId="{CE7A3C53-E5F4-4AD8-AC57-F748FDBC3BE1}" type="presOf" srcId="{B5D3CC16-AE4E-4942-8672-F0D11B1FFDFF}" destId="{9012F1DD-2E54-4FA6-ADDA-6FB076471FC1}" srcOrd="0" destOrd="0" presId="urn:microsoft.com/office/officeart/2005/8/layout/cycle2"/>
    <dgm:cxn modelId="{8D18F85C-9A0A-43E0-9D27-63D0E2AF656B}" type="presOf" srcId="{ABE20762-BD55-46A0-A0FE-58AF73C7DF36}" destId="{21B68DA7-1D11-46A5-8D87-BDCCE1E4F63E}" srcOrd="0" destOrd="0" presId="urn:microsoft.com/office/officeart/2005/8/layout/cycle2"/>
    <dgm:cxn modelId="{8EF44B36-CC7C-41AB-BBA2-FF488F58EC37}" type="presOf" srcId="{76F87016-5B8C-43ED-82ED-FDD6027C9C96}" destId="{48571602-197E-45CC-BB91-2A96EC0256E8}" srcOrd="0" destOrd="0" presId="urn:microsoft.com/office/officeart/2005/8/layout/cycle2"/>
    <dgm:cxn modelId="{AE8F4EAC-0E82-4F9B-BA9C-DB7F3C3C5BDD}" type="presOf" srcId="{ABE20762-BD55-46A0-A0FE-58AF73C7DF36}" destId="{D086CFE6-B86F-4FAA-AA59-55618AED3349}" srcOrd="1" destOrd="0" presId="urn:microsoft.com/office/officeart/2005/8/layout/cycle2"/>
    <dgm:cxn modelId="{E8DBEFC2-ACAC-4398-960F-EE6D28A1BA13}" type="presOf" srcId="{C33DCAD0-5FD4-48C0-98AA-9047F9C68086}" destId="{CCF32383-8575-4E62-9F6F-90D5D640BB33}" srcOrd="0" destOrd="0" presId="urn:microsoft.com/office/officeart/2005/8/layout/cycle2"/>
    <dgm:cxn modelId="{9072671F-6EB8-4FC3-A3F6-62D4A7B7DAC5}" type="presOf" srcId="{F8B50674-5947-468B-AAED-AACAD75E4519}" destId="{362809CF-7AB3-4AAA-BA4E-620A4F5C89FA}" srcOrd="0" destOrd="0" presId="urn:microsoft.com/office/officeart/2005/8/layout/cycle2"/>
    <dgm:cxn modelId="{748AD880-AF2E-4688-9DD7-09DB9E67A24D}" type="presOf" srcId="{F8B50674-5947-468B-AAED-AACAD75E4519}" destId="{023E76EF-2ABD-42E6-A5B4-C8CF65264CA3}" srcOrd="1" destOrd="0" presId="urn:microsoft.com/office/officeart/2005/8/layout/cycle2"/>
    <dgm:cxn modelId="{A45875BF-D8AD-4833-AD94-4FB036D72739}" srcId="{DD696C82-DF80-437B-A2D7-B6D1CE200C2B}" destId="{9102624E-F3F9-47CF-98A0-35A8DC5644FF}" srcOrd="4" destOrd="0" parTransId="{F2488ABD-E272-4556-824C-8640B756DBFB}" sibTransId="{76F87016-5B8C-43ED-82ED-FDD6027C9C96}"/>
    <dgm:cxn modelId="{B3139A29-A66E-4E69-B938-B5B0C81970EE}" type="presOf" srcId="{BE082513-9C6C-4455-A44B-47D59A8AB573}" destId="{6F9CF1C5-77C0-4F3D-AAE5-8D18842B110D}" srcOrd="0" destOrd="0" presId="urn:microsoft.com/office/officeart/2005/8/layout/cycle2"/>
    <dgm:cxn modelId="{32D925EE-5114-4507-9046-F93BCB8767DA}" type="presOf" srcId="{FEB483B5-4B41-4ABA-8531-CD3F78D70867}" destId="{5B871F68-CA3E-46A5-80A2-35DEE8D8C365}" srcOrd="0" destOrd="0" presId="urn:microsoft.com/office/officeart/2005/8/layout/cycle2"/>
    <dgm:cxn modelId="{041C7A07-C4F0-4EDC-ABFA-13C1CB1742BC}" type="presOf" srcId="{228B43AD-759E-46B1-92EA-25D42BFBDE55}" destId="{BAAF4B65-C931-4041-B257-EDB6B674F5D1}" srcOrd="1" destOrd="0" presId="urn:microsoft.com/office/officeart/2005/8/layout/cycle2"/>
    <dgm:cxn modelId="{6AABB300-46CC-4357-A0A6-7595C437105B}" type="presOf" srcId="{82661B54-4A09-4F45-B09C-D2096789F9C9}" destId="{0A0AFFEB-EF9F-4025-9065-41A45C5FDA09}" srcOrd="0" destOrd="0" presId="urn:microsoft.com/office/officeart/2005/8/layout/cycle2"/>
    <dgm:cxn modelId="{7B6DCD56-C8B9-4B26-8F50-0BC20E855864}" type="presOf" srcId="{DCA259EC-4C0A-4641-A120-536C489A1712}" destId="{F9AA808B-8564-4B65-A47F-BDA4599CD1E1}" srcOrd="0" destOrd="0" presId="urn:microsoft.com/office/officeart/2005/8/layout/cycle2"/>
    <dgm:cxn modelId="{89F56647-FC72-4F17-9E20-80F97A488ADF}" type="presOf" srcId="{AEB21131-F5F5-4F83-80E5-0C8D20D639B1}" destId="{8D9C60BF-582E-490E-815D-7B857EB35D1C}" srcOrd="0" destOrd="0" presId="urn:microsoft.com/office/officeart/2005/8/layout/cycle2"/>
    <dgm:cxn modelId="{DDB631C0-1221-4772-8D4B-8EC53A124D84}" type="presOf" srcId="{1C785473-DEFB-498A-9A85-64564EDBBD80}" destId="{699F1B55-A609-4E1B-A4B3-16815FC631F8}" srcOrd="0" destOrd="0" presId="urn:microsoft.com/office/officeart/2005/8/layout/cycle2"/>
    <dgm:cxn modelId="{4BFDF8BB-A7CC-4251-AE88-23CBD5BF0102}" type="presOf" srcId="{F91C9A12-26E3-43ED-A336-49F37264FAE9}" destId="{3A80585C-76FD-4246-9AEF-5D0B66D0BEB9}" srcOrd="1" destOrd="0" presId="urn:microsoft.com/office/officeart/2005/8/layout/cycle2"/>
    <dgm:cxn modelId="{A23316FE-0599-42E8-854A-01F4DF275D1F}" type="presOf" srcId="{37A1B920-13FF-495A-A1CD-CF95444AD76C}" destId="{A8AA08E4-1A72-4FD9-9A21-CA0AB4F32553}" srcOrd="1" destOrd="0" presId="urn:microsoft.com/office/officeart/2005/8/layout/cycle2"/>
    <dgm:cxn modelId="{369BDEDC-9AE0-4333-957F-1E1362113C21}" type="presOf" srcId="{8D0DE0D5-C409-4837-9D5C-02189DEE7E5A}" destId="{6B1FEBB5-7DF6-458C-9314-F89AAE215B2C}" srcOrd="1" destOrd="0" presId="urn:microsoft.com/office/officeart/2005/8/layout/cycle2"/>
    <dgm:cxn modelId="{A31D06E0-B45D-42CA-B8D9-5E61342077E9}" type="presOf" srcId="{37A1B920-13FF-495A-A1CD-CF95444AD76C}" destId="{50DC98CC-E8A7-483A-8C69-0D33A06E876E}" srcOrd="0" destOrd="0" presId="urn:microsoft.com/office/officeart/2005/8/layout/cycle2"/>
    <dgm:cxn modelId="{1E09A799-3FEF-4668-963C-7FDCBF42CC06}" type="presOf" srcId="{8F554D16-86E3-4C8C-9647-107BEDBFF1F0}" destId="{257E338A-8985-41CC-8FDB-307C742CEBB4}" srcOrd="0" destOrd="0" presId="urn:microsoft.com/office/officeart/2005/8/layout/cycle2"/>
    <dgm:cxn modelId="{EA585517-FEB4-4C3A-ACEE-365ACBC205BB}" type="presParOf" srcId="{0CEE693A-F3C4-46C6-B6B0-393C36102B08}" destId="{5B871F68-CA3E-46A5-80A2-35DEE8D8C365}" srcOrd="0" destOrd="0" presId="urn:microsoft.com/office/officeart/2005/8/layout/cycle2"/>
    <dgm:cxn modelId="{24E5D434-5C4A-47C3-9D66-D9403194D65D}" type="presParOf" srcId="{0CEE693A-F3C4-46C6-B6B0-393C36102B08}" destId="{9012F1DD-2E54-4FA6-ADDA-6FB076471FC1}" srcOrd="1" destOrd="0" presId="urn:microsoft.com/office/officeart/2005/8/layout/cycle2"/>
    <dgm:cxn modelId="{3C360707-E78D-49F7-8B44-FD14295E909E}" type="presParOf" srcId="{9012F1DD-2E54-4FA6-ADDA-6FB076471FC1}" destId="{85C3D3FB-F686-4C2B-B950-B6879FB8E6A7}" srcOrd="0" destOrd="0" presId="urn:microsoft.com/office/officeart/2005/8/layout/cycle2"/>
    <dgm:cxn modelId="{1DBCA6C3-5501-4622-8554-EA2E050A8CA1}" type="presParOf" srcId="{0CEE693A-F3C4-46C6-B6B0-393C36102B08}" destId="{6E0D03DE-50F8-4D64-98AA-A0C849758D57}" srcOrd="2" destOrd="0" presId="urn:microsoft.com/office/officeart/2005/8/layout/cycle2"/>
    <dgm:cxn modelId="{FFDA023E-C2DC-43CC-9F53-D81E3A5BF8E2}" type="presParOf" srcId="{0CEE693A-F3C4-46C6-B6B0-393C36102B08}" destId="{70AF4EB8-9D2F-42E0-9F54-BD716F9D735D}" srcOrd="3" destOrd="0" presId="urn:microsoft.com/office/officeart/2005/8/layout/cycle2"/>
    <dgm:cxn modelId="{02AF1480-2B9D-484A-AA8E-830B9B0551E2}" type="presParOf" srcId="{70AF4EB8-9D2F-42E0-9F54-BD716F9D735D}" destId="{BAAF4B65-C931-4041-B257-EDB6B674F5D1}" srcOrd="0" destOrd="0" presId="urn:microsoft.com/office/officeart/2005/8/layout/cycle2"/>
    <dgm:cxn modelId="{531670B6-D948-4069-B454-E9BB21C19F95}" type="presParOf" srcId="{0CEE693A-F3C4-46C6-B6B0-393C36102B08}" destId="{9CC14AD4-1918-4DF8-AD42-E0C6B2756C10}" srcOrd="4" destOrd="0" presId="urn:microsoft.com/office/officeart/2005/8/layout/cycle2"/>
    <dgm:cxn modelId="{51CA7C90-E7D2-41C5-B23A-84F91CD4530F}" type="presParOf" srcId="{0CEE693A-F3C4-46C6-B6B0-393C36102B08}" destId="{50DC98CC-E8A7-483A-8C69-0D33A06E876E}" srcOrd="5" destOrd="0" presId="urn:microsoft.com/office/officeart/2005/8/layout/cycle2"/>
    <dgm:cxn modelId="{6F7D294D-6C58-41C1-A2A0-DD80DBF6C6B9}" type="presParOf" srcId="{50DC98CC-E8A7-483A-8C69-0D33A06E876E}" destId="{A8AA08E4-1A72-4FD9-9A21-CA0AB4F32553}" srcOrd="0" destOrd="0" presId="urn:microsoft.com/office/officeart/2005/8/layout/cycle2"/>
    <dgm:cxn modelId="{E0BFFD53-2E95-46ED-9282-A9BEF7EBB97F}" type="presParOf" srcId="{0CEE693A-F3C4-46C6-B6B0-393C36102B08}" destId="{699F1B55-A609-4E1B-A4B3-16815FC631F8}" srcOrd="6" destOrd="0" presId="urn:microsoft.com/office/officeart/2005/8/layout/cycle2"/>
    <dgm:cxn modelId="{31A15D72-CD06-4B17-81DB-C27159B62DC6}" type="presParOf" srcId="{0CEE693A-F3C4-46C6-B6B0-393C36102B08}" destId="{8D9C60BF-582E-490E-815D-7B857EB35D1C}" srcOrd="7" destOrd="0" presId="urn:microsoft.com/office/officeart/2005/8/layout/cycle2"/>
    <dgm:cxn modelId="{7D99682C-D6AB-47DE-844E-D56ECD61B03C}" type="presParOf" srcId="{8D9C60BF-582E-490E-815D-7B857EB35D1C}" destId="{39AD7D6B-52D0-4005-83A0-4CAE78106160}" srcOrd="0" destOrd="0" presId="urn:microsoft.com/office/officeart/2005/8/layout/cycle2"/>
    <dgm:cxn modelId="{888AF524-CE99-4E81-8C21-7202B39192D5}" type="presParOf" srcId="{0CEE693A-F3C4-46C6-B6B0-393C36102B08}" destId="{A0B3E58B-94AA-48EC-B2D8-CE69D080E9C4}" srcOrd="8" destOrd="0" presId="urn:microsoft.com/office/officeart/2005/8/layout/cycle2"/>
    <dgm:cxn modelId="{B6FE7C99-6FA1-4D0A-A3E9-C27C4341B5C5}" type="presParOf" srcId="{0CEE693A-F3C4-46C6-B6B0-393C36102B08}" destId="{48571602-197E-45CC-BB91-2A96EC0256E8}" srcOrd="9" destOrd="0" presId="urn:microsoft.com/office/officeart/2005/8/layout/cycle2"/>
    <dgm:cxn modelId="{1FC8F635-EC5C-4762-AC47-54FA71C551FA}" type="presParOf" srcId="{48571602-197E-45CC-BB91-2A96EC0256E8}" destId="{08A39555-8DC1-433C-B428-56FE02924282}" srcOrd="0" destOrd="0" presId="urn:microsoft.com/office/officeart/2005/8/layout/cycle2"/>
    <dgm:cxn modelId="{BD2758F6-B829-4A64-9C26-EED7BB9C88F7}" type="presParOf" srcId="{0CEE693A-F3C4-46C6-B6B0-393C36102B08}" destId="{CCF32383-8575-4E62-9F6F-90D5D640BB33}" srcOrd="10" destOrd="0" presId="urn:microsoft.com/office/officeart/2005/8/layout/cycle2"/>
    <dgm:cxn modelId="{628E2856-5393-4655-820E-EE24C8C73F93}" type="presParOf" srcId="{0CEE693A-F3C4-46C6-B6B0-393C36102B08}" destId="{6F9CF1C5-77C0-4F3D-AAE5-8D18842B110D}" srcOrd="11" destOrd="0" presId="urn:microsoft.com/office/officeart/2005/8/layout/cycle2"/>
    <dgm:cxn modelId="{3D1029CD-F119-440B-B205-BBD12185783E}" type="presParOf" srcId="{6F9CF1C5-77C0-4F3D-AAE5-8D18842B110D}" destId="{5BB62F78-6116-4F0B-8C8F-06B0B6CF7494}" srcOrd="0" destOrd="0" presId="urn:microsoft.com/office/officeart/2005/8/layout/cycle2"/>
    <dgm:cxn modelId="{885B1BC2-6877-4E18-9FA7-FD4251F287B6}" type="presParOf" srcId="{0CEE693A-F3C4-46C6-B6B0-393C36102B08}" destId="{366609E0-FA0F-4F7F-A5EF-836569CCE052}" srcOrd="12" destOrd="0" presId="urn:microsoft.com/office/officeart/2005/8/layout/cycle2"/>
    <dgm:cxn modelId="{0BD6A66D-5089-43E8-805C-0BD3B7A90E5E}" type="presParOf" srcId="{0CEE693A-F3C4-46C6-B6B0-393C36102B08}" destId="{21B68DA7-1D11-46A5-8D87-BDCCE1E4F63E}" srcOrd="13" destOrd="0" presId="urn:microsoft.com/office/officeart/2005/8/layout/cycle2"/>
    <dgm:cxn modelId="{E856B815-419C-4B18-864F-2D643BFEE8D3}" type="presParOf" srcId="{21B68DA7-1D11-46A5-8D87-BDCCE1E4F63E}" destId="{D086CFE6-B86F-4FAA-AA59-55618AED3349}" srcOrd="0" destOrd="0" presId="urn:microsoft.com/office/officeart/2005/8/layout/cycle2"/>
    <dgm:cxn modelId="{068A55FC-E0CD-4064-8D6F-98FA4F1EF839}" type="presParOf" srcId="{0CEE693A-F3C4-46C6-B6B0-393C36102B08}" destId="{F9AA808B-8564-4B65-A47F-BDA4599CD1E1}" srcOrd="14" destOrd="0" presId="urn:microsoft.com/office/officeart/2005/8/layout/cycle2"/>
    <dgm:cxn modelId="{D63E3E51-3FFD-4350-AB2A-952B5F92A455}" type="presParOf" srcId="{0CEE693A-F3C4-46C6-B6B0-393C36102B08}" destId="{C8442E12-1E32-46EA-9F81-4D69FA77DD35}" srcOrd="15" destOrd="0" presId="urn:microsoft.com/office/officeart/2005/8/layout/cycle2"/>
    <dgm:cxn modelId="{01DCEA5F-F6DC-47F0-950B-3041DDB7FDDA}" type="presParOf" srcId="{C8442E12-1E32-46EA-9F81-4D69FA77DD35}" destId="{3A80585C-76FD-4246-9AEF-5D0B66D0BEB9}" srcOrd="0" destOrd="0" presId="urn:microsoft.com/office/officeart/2005/8/layout/cycle2"/>
    <dgm:cxn modelId="{68637EC4-0257-4B33-9038-D69E9EABB7CD}" type="presParOf" srcId="{0CEE693A-F3C4-46C6-B6B0-393C36102B08}" destId="{0A0AFFEB-EF9F-4025-9065-41A45C5FDA09}" srcOrd="16" destOrd="0" presId="urn:microsoft.com/office/officeart/2005/8/layout/cycle2"/>
    <dgm:cxn modelId="{3057E641-6CFF-4D92-BF6D-C003A346D719}" type="presParOf" srcId="{0CEE693A-F3C4-46C6-B6B0-393C36102B08}" destId="{E7845B14-0733-45A2-99C0-9AE3C767288C}" srcOrd="17" destOrd="0" presId="urn:microsoft.com/office/officeart/2005/8/layout/cycle2"/>
    <dgm:cxn modelId="{05C13B05-AC96-472C-B15C-5FB4609F7BBC}" type="presParOf" srcId="{E7845B14-0733-45A2-99C0-9AE3C767288C}" destId="{6B1FEBB5-7DF6-458C-9314-F89AAE215B2C}" srcOrd="0" destOrd="0" presId="urn:microsoft.com/office/officeart/2005/8/layout/cycle2"/>
    <dgm:cxn modelId="{D0FECA6D-A47F-444F-AB8D-62FD342AC76B}" type="presParOf" srcId="{0CEE693A-F3C4-46C6-B6B0-393C36102B08}" destId="{257E338A-8985-41CC-8FDB-307C742CEBB4}" srcOrd="18" destOrd="0" presId="urn:microsoft.com/office/officeart/2005/8/layout/cycle2"/>
    <dgm:cxn modelId="{8D665088-E714-439C-8020-E6F87D2998FE}" type="presParOf" srcId="{0CEE693A-F3C4-46C6-B6B0-393C36102B08}" destId="{362809CF-7AB3-4AAA-BA4E-620A4F5C89FA}" srcOrd="19" destOrd="0" presId="urn:microsoft.com/office/officeart/2005/8/layout/cycle2"/>
    <dgm:cxn modelId="{88172412-17C8-4728-853A-4FD78FAE2EDF}" type="presParOf" srcId="{362809CF-7AB3-4AAA-BA4E-620A4F5C89FA}" destId="{023E76EF-2ABD-42E6-A5B4-C8CF65264CA3}" srcOrd="0" destOrd="0" presId="urn:microsoft.com/office/officeart/2005/8/layout/cycle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58C051-3209-45B6-A36C-31B1D6A79462}">
      <dsp:nvSpPr>
        <dsp:cNvPr id="0" name=""/>
        <dsp:cNvSpPr/>
      </dsp:nvSpPr>
      <dsp:spPr>
        <a:xfrm>
          <a:off x="3318837" y="1144"/>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ZA" sz="1100" kern="1200" dirty="0" smtClean="0"/>
            <a:t>The </a:t>
          </a:r>
          <a:r>
            <a:rPr lang="en-ZA" sz="1100" kern="1200" dirty="0" err="1" smtClean="0"/>
            <a:t>Putnams</a:t>
          </a:r>
          <a:endParaRPr lang="en-ZA" sz="1100" kern="1200" dirty="0" smtClean="0"/>
        </a:p>
        <a:p>
          <a:pPr lvl="0" algn="ctr" defTabSz="488950">
            <a:lnSpc>
              <a:spcPct val="90000"/>
            </a:lnSpc>
            <a:spcBef>
              <a:spcPct val="0"/>
            </a:spcBef>
            <a:spcAft>
              <a:spcPct val="35000"/>
            </a:spcAft>
          </a:pPr>
          <a:r>
            <a:rPr lang="en-ZA" sz="1100" kern="1200" dirty="0" smtClean="0"/>
            <a:t>Anne Putnam</a:t>
          </a:r>
        </a:p>
        <a:p>
          <a:pPr lvl="0" algn="ctr" defTabSz="488950">
            <a:lnSpc>
              <a:spcPct val="90000"/>
            </a:lnSpc>
            <a:spcBef>
              <a:spcPct val="0"/>
            </a:spcBef>
            <a:spcAft>
              <a:spcPct val="35000"/>
            </a:spcAft>
          </a:pPr>
          <a:r>
            <a:rPr lang="en-ZA" sz="1100" kern="1200" dirty="0" smtClean="0"/>
            <a:t>Thomas Putnam</a:t>
          </a:r>
        </a:p>
        <a:p>
          <a:pPr lvl="0" algn="ctr" defTabSz="488950">
            <a:lnSpc>
              <a:spcPct val="90000"/>
            </a:lnSpc>
            <a:spcBef>
              <a:spcPct val="0"/>
            </a:spcBef>
            <a:spcAft>
              <a:spcPct val="35000"/>
            </a:spcAft>
          </a:pPr>
          <a:r>
            <a:rPr lang="en-ZA" sz="1100" kern="1200" smtClean="0"/>
            <a:t>Ruth Putnam</a:t>
          </a:r>
          <a:endParaRPr lang="en-ZA" sz="1100" kern="1200" dirty="0"/>
        </a:p>
      </dsp:txBody>
      <dsp:txXfrm>
        <a:off x="3318837" y="1144"/>
        <a:ext cx="1571237" cy="1021304"/>
      </dsp:txXfrm>
    </dsp:sp>
    <dsp:sp modelId="{F67D93BE-E652-44B4-ABCB-7816385490D2}">
      <dsp:nvSpPr>
        <dsp:cNvPr id="0" name=""/>
        <dsp:cNvSpPr/>
      </dsp:nvSpPr>
      <dsp:spPr>
        <a:xfrm>
          <a:off x="1699928" y="511796"/>
          <a:ext cx="4809055" cy="4809055"/>
        </a:xfrm>
        <a:custGeom>
          <a:avLst/>
          <a:gdLst/>
          <a:ahLst/>
          <a:cxnLst/>
          <a:rect l="0" t="0" r="0" b="0"/>
          <a:pathLst>
            <a:path>
              <a:moveTo>
                <a:pt x="3200170" y="135451"/>
              </a:moveTo>
              <a:arcTo wR="2404527" hR="2404527" stAng="17359381" swAng="14997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2E1C952-45B3-43EB-BC17-AA6A2DA6B22F}">
      <dsp:nvSpPr>
        <dsp:cNvPr id="0" name=""/>
        <dsp:cNvSpPr/>
      </dsp:nvSpPr>
      <dsp:spPr>
        <a:xfrm>
          <a:off x="5401219" y="1203408"/>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endParaRPr lang="en-ZA" sz="1100" kern="1200"/>
        </a:p>
      </dsp:txBody>
      <dsp:txXfrm>
        <a:off x="5401219" y="1203408"/>
        <a:ext cx="1571237" cy="1021304"/>
      </dsp:txXfrm>
    </dsp:sp>
    <dsp:sp modelId="{CA68CBA0-A63C-4D40-9705-EAD80B29DEF0}">
      <dsp:nvSpPr>
        <dsp:cNvPr id="0" name=""/>
        <dsp:cNvSpPr/>
      </dsp:nvSpPr>
      <dsp:spPr>
        <a:xfrm>
          <a:off x="1699928" y="511796"/>
          <a:ext cx="4809055" cy="4809055"/>
        </a:xfrm>
        <a:custGeom>
          <a:avLst/>
          <a:gdLst/>
          <a:ahLst/>
          <a:cxnLst/>
          <a:rect l="0" t="0" r="0" b="0"/>
          <a:pathLst>
            <a:path>
              <a:moveTo>
                <a:pt x="4711385" y="1726174"/>
              </a:moveTo>
              <a:arcTo wR="2404527" hR="2404527" stAng="20616812" swAng="196637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4E4A8B5-A513-4DD5-834A-41BB66C1932E}">
      <dsp:nvSpPr>
        <dsp:cNvPr id="0" name=""/>
        <dsp:cNvSpPr/>
      </dsp:nvSpPr>
      <dsp:spPr>
        <a:xfrm>
          <a:off x="5401219" y="3607935"/>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ZA" sz="1100" kern="1200" dirty="0" smtClean="0"/>
            <a:t>Giles Corey</a:t>
          </a:r>
          <a:endParaRPr lang="en-ZA" sz="1100" kern="1200" dirty="0"/>
        </a:p>
      </dsp:txBody>
      <dsp:txXfrm>
        <a:off x="5401219" y="3607935"/>
        <a:ext cx="1571237" cy="1021304"/>
      </dsp:txXfrm>
    </dsp:sp>
    <dsp:sp modelId="{BFE44E0E-70BD-4ACD-969B-68E0827DEA81}">
      <dsp:nvSpPr>
        <dsp:cNvPr id="0" name=""/>
        <dsp:cNvSpPr/>
      </dsp:nvSpPr>
      <dsp:spPr>
        <a:xfrm>
          <a:off x="1699928" y="511796"/>
          <a:ext cx="4809055" cy="4809055"/>
        </a:xfrm>
        <a:custGeom>
          <a:avLst/>
          <a:gdLst/>
          <a:ahLst/>
          <a:cxnLst/>
          <a:rect l="0" t="0" r="0" b="0"/>
          <a:pathLst>
            <a:path>
              <a:moveTo>
                <a:pt x="4084454" y="4124875"/>
              </a:moveTo>
              <a:arcTo wR="2404527" hR="2404527" stAng="2740865" swAng="14997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FA0B796-FB72-4D98-B65F-C2C1066F2A59}">
      <dsp:nvSpPr>
        <dsp:cNvPr id="0" name=""/>
        <dsp:cNvSpPr/>
      </dsp:nvSpPr>
      <dsp:spPr>
        <a:xfrm>
          <a:off x="3318837" y="4810199"/>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ZA" sz="1100" kern="1200" smtClean="0"/>
            <a:t>Nurses</a:t>
          </a:r>
          <a:endParaRPr lang="en-ZA" sz="1100" kern="1200"/>
        </a:p>
      </dsp:txBody>
      <dsp:txXfrm>
        <a:off x="3318837" y="4810199"/>
        <a:ext cx="1571237" cy="1021304"/>
      </dsp:txXfrm>
    </dsp:sp>
    <dsp:sp modelId="{4A51EDDB-551A-4B70-B2AE-95E6B2FC5491}">
      <dsp:nvSpPr>
        <dsp:cNvPr id="0" name=""/>
        <dsp:cNvSpPr/>
      </dsp:nvSpPr>
      <dsp:spPr>
        <a:xfrm>
          <a:off x="1699928" y="511796"/>
          <a:ext cx="4809055" cy="4809055"/>
        </a:xfrm>
        <a:custGeom>
          <a:avLst/>
          <a:gdLst/>
          <a:ahLst/>
          <a:cxnLst/>
          <a:rect l="0" t="0" r="0" b="0"/>
          <a:pathLst>
            <a:path>
              <a:moveTo>
                <a:pt x="1608885" y="4673603"/>
              </a:moveTo>
              <a:arcTo wR="2404527" hR="2404527" stAng="6559381" swAng="14997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E356431-D5C0-4BD4-A5A2-FB814567595C}">
      <dsp:nvSpPr>
        <dsp:cNvPr id="0" name=""/>
        <dsp:cNvSpPr/>
      </dsp:nvSpPr>
      <dsp:spPr>
        <a:xfrm>
          <a:off x="1236455" y="3607935"/>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ZA" sz="1100" kern="1200" dirty="0" smtClean="0"/>
            <a:t>Proctors</a:t>
          </a:r>
          <a:endParaRPr lang="en-ZA" sz="1100" kern="1200" dirty="0"/>
        </a:p>
      </dsp:txBody>
      <dsp:txXfrm>
        <a:off x="1236455" y="3607935"/>
        <a:ext cx="1571237" cy="1021304"/>
      </dsp:txXfrm>
    </dsp:sp>
    <dsp:sp modelId="{E6E3BB9F-9DC2-454B-A69B-D5E36C4FBDED}">
      <dsp:nvSpPr>
        <dsp:cNvPr id="0" name=""/>
        <dsp:cNvSpPr/>
      </dsp:nvSpPr>
      <dsp:spPr>
        <a:xfrm>
          <a:off x="1699928" y="511796"/>
          <a:ext cx="4809055" cy="4809055"/>
        </a:xfrm>
        <a:custGeom>
          <a:avLst/>
          <a:gdLst/>
          <a:ahLst/>
          <a:cxnLst/>
          <a:rect l="0" t="0" r="0" b="0"/>
          <a:pathLst>
            <a:path>
              <a:moveTo>
                <a:pt x="97670" y="3082880"/>
              </a:moveTo>
              <a:arcTo wR="2404527" hR="2404527" stAng="9816812" swAng="196637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26A8E35-8060-41BD-B39D-140C9A1CE33E}">
      <dsp:nvSpPr>
        <dsp:cNvPr id="0" name=""/>
        <dsp:cNvSpPr/>
      </dsp:nvSpPr>
      <dsp:spPr>
        <a:xfrm>
          <a:off x="1236455" y="1203408"/>
          <a:ext cx="1571237" cy="102130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ZA" sz="1100" kern="1200" dirty="0" smtClean="0"/>
            <a:t>Rev Parris</a:t>
          </a:r>
          <a:endParaRPr lang="en-ZA" sz="1100" kern="1200" dirty="0"/>
        </a:p>
      </dsp:txBody>
      <dsp:txXfrm>
        <a:off x="1236455" y="1203408"/>
        <a:ext cx="1571237" cy="1021304"/>
      </dsp:txXfrm>
    </dsp:sp>
    <dsp:sp modelId="{D3B27E52-B8D5-441C-8A84-5D6C95DFBB06}">
      <dsp:nvSpPr>
        <dsp:cNvPr id="0" name=""/>
        <dsp:cNvSpPr/>
      </dsp:nvSpPr>
      <dsp:spPr>
        <a:xfrm>
          <a:off x="1699928" y="511796"/>
          <a:ext cx="4809055" cy="4809055"/>
        </a:xfrm>
        <a:custGeom>
          <a:avLst/>
          <a:gdLst/>
          <a:ahLst/>
          <a:cxnLst/>
          <a:rect l="0" t="0" r="0" b="0"/>
          <a:pathLst>
            <a:path>
              <a:moveTo>
                <a:pt x="724600" y="684179"/>
              </a:moveTo>
              <a:arcTo wR="2404527" hR="2404527" stAng="13540865" swAng="149975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B871F68-CA3E-46A5-80A2-35DEE8D8C365}">
      <dsp:nvSpPr>
        <dsp:cNvPr id="0" name=""/>
        <dsp:cNvSpPr/>
      </dsp:nvSpPr>
      <dsp:spPr>
        <a:xfrm>
          <a:off x="4009429" y="714"/>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smtClean="0"/>
            <a:t>Francis Nurse</a:t>
          </a:r>
          <a:endParaRPr lang="en-ZA" sz="1600" kern="1200" dirty="0" smtClean="0"/>
        </a:p>
      </dsp:txBody>
      <dsp:txXfrm>
        <a:off x="4009429" y="714"/>
        <a:ext cx="1125140" cy="1125140"/>
      </dsp:txXfrm>
    </dsp:sp>
    <dsp:sp modelId="{9012F1DD-2E54-4FA6-ADDA-6FB076471FC1}">
      <dsp:nvSpPr>
        <dsp:cNvPr id="0" name=""/>
        <dsp:cNvSpPr/>
      </dsp:nvSpPr>
      <dsp:spPr>
        <a:xfrm rot="1080000">
          <a:off x="5218007" y="632002"/>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1080000">
        <a:off x="5218007" y="632002"/>
        <a:ext cx="299674" cy="379734"/>
      </dsp:txXfrm>
    </dsp:sp>
    <dsp:sp modelId="{6E0D03DE-50F8-4D64-98AA-A0C849758D57}">
      <dsp:nvSpPr>
        <dsp:cNvPr id="0" name=""/>
        <dsp:cNvSpPr/>
      </dsp:nvSpPr>
      <dsp:spPr>
        <a:xfrm>
          <a:off x="5617252" y="523127"/>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Abigail</a:t>
          </a:r>
          <a:endParaRPr lang="en-ZA" sz="1600" kern="1200" dirty="0"/>
        </a:p>
      </dsp:txBody>
      <dsp:txXfrm>
        <a:off x="5617252" y="523127"/>
        <a:ext cx="1125140" cy="1125140"/>
      </dsp:txXfrm>
    </dsp:sp>
    <dsp:sp modelId="{70AF4EB8-9D2F-42E0-9F54-BD716F9D735D}">
      <dsp:nvSpPr>
        <dsp:cNvPr id="0" name=""/>
        <dsp:cNvSpPr/>
      </dsp:nvSpPr>
      <dsp:spPr>
        <a:xfrm rot="3240000">
          <a:off x="6521844" y="1572816"/>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3240000">
        <a:off x="6521844" y="1572816"/>
        <a:ext cx="299674" cy="379734"/>
      </dsp:txXfrm>
    </dsp:sp>
    <dsp:sp modelId="{9CC14AD4-1918-4DF8-AD42-E0C6B2756C10}">
      <dsp:nvSpPr>
        <dsp:cNvPr id="0" name=""/>
        <dsp:cNvSpPr/>
      </dsp:nvSpPr>
      <dsp:spPr>
        <a:xfrm>
          <a:off x="6610941" y="1890823"/>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Mrs Putnam</a:t>
          </a:r>
          <a:endParaRPr lang="en-ZA" sz="1600" kern="1200" dirty="0"/>
        </a:p>
      </dsp:txBody>
      <dsp:txXfrm>
        <a:off x="6610941" y="1890823"/>
        <a:ext cx="1125140" cy="1125140"/>
      </dsp:txXfrm>
    </dsp:sp>
    <dsp:sp modelId="{50DC98CC-E8A7-483A-8C69-0D33A06E876E}">
      <dsp:nvSpPr>
        <dsp:cNvPr id="0" name=""/>
        <dsp:cNvSpPr/>
      </dsp:nvSpPr>
      <dsp:spPr>
        <a:xfrm rot="5400000">
          <a:off x="7023674" y="3100327"/>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5400000">
        <a:off x="7023674" y="3100327"/>
        <a:ext cx="299674" cy="379734"/>
      </dsp:txXfrm>
    </dsp:sp>
    <dsp:sp modelId="{699F1B55-A609-4E1B-A4B3-16815FC631F8}">
      <dsp:nvSpPr>
        <dsp:cNvPr id="0" name=""/>
        <dsp:cNvSpPr/>
      </dsp:nvSpPr>
      <dsp:spPr>
        <a:xfrm>
          <a:off x="6610941" y="3581388"/>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Proctor</a:t>
          </a:r>
          <a:endParaRPr lang="en-ZA" sz="1600" kern="1200" dirty="0"/>
        </a:p>
      </dsp:txBody>
      <dsp:txXfrm>
        <a:off x="6610941" y="3581388"/>
        <a:ext cx="1125140" cy="1125140"/>
      </dsp:txXfrm>
    </dsp:sp>
    <dsp:sp modelId="{8D9C60BF-582E-490E-815D-7B857EB35D1C}">
      <dsp:nvSpPr>
        <dsp:cNvPr id="0" name=""/>
        <dsp:cNvSpPr/>
      </dsp:nvSpPr>
      <dsp:spPr>
        <a:xfrm rot="7560000">
          <a:off x="6531815" y="4631077"/>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7560000">
        <a:off x="6531815" y="4631077"/>
        <a:ext cx="299674" cy="379734"/>
      </dsp:txXfrm>
    </dsp:sp>
    <dsp:sp modelId="{A0B3E58B-94AA-48EC-B2D8-CE69D080E9C4}">
      <dsp:nvSpPr>
        <dsp:cNvPr id="0" name=""/>
        <dsp:cNvSpPr/>
      </dsp:nvSpPr>
      <dsp:spPr>
        <a:xfrm>
          <a:off x="5617252" y="4949083"/>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Rebecca Nurse</a:t>
          </a:r>
          <a:endParaRPr lang="en-ZA" sz="1600" kern="1200" dirty="0"/>
        </a:p>
      </dsp:txBody>
      <dsp:txXfrm>
        <a:off x="5617252" y="4949083"/>
        <a:ext cx="1125140" cy="1125140"/>
      </dsp:txXfrm>
    </dsp:sp>
    <dsp:sp modelId="{48571602-197E-45CC-BB91-2A96EC0256E8}">
      <dsp:nvSpPr>
        <dsp:cNvPr id="0" name=""/>
        <dsp:cNvSpPr/>
      </dsp:nvSpPr>
      <dsp:spPr>
        <a:xfrm rot="9720000">
          <a:off x="5234140" y="5580372"/>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9720000">
        <a:off x="5234140" y="5580372"/>
        <a:ext cx="299674" cy="379734"/>
      </dsp:txXfrm>
    </dsp:sp>
    <dsp:sp modelId="{CCF32383-8575-4E62-9F6F-90D5D640BB33}">
      <dsp:nvSpPr>
        <dsp:cNvPr id="0" name=""/>
        <dsp:cNvSpPr/>
      </dsp:nvSpPr>
      <dsp:spPr>
        <a:xfrm>
          <a:off x="4009429" y="5471497"/>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Giles Corey</a:t>
          </a:r>
          <a:endParaRPr lang="en-ZA" sz="1600" kern="1200" dirty="0"/>
        </a:p>
      </dsp:txBody>
      <dsp:txXfrm>
        <a:off x="4009429" y="5471497"/>
        <a:ext cx="1125140" cy="1125140"/>
      </dsp:txXfrm>
    </dsp:sp>
    <dsp:sp modelId="{6F9CF1C5-77C0-4F3D-AAE5-8D18842B110D}">
      <dsp:nvSpPr>
        <dsp:cNvPr id="0" name=""/>
        <dsp:cNvSpPr/>
      </dsp:nvSpPr>
      <dsp:spPr>
        <a:xfrm rot="11880000">
          <a:off x="3626317" y="5585614"/>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11880000">
        <a:off x="3626317" y="5585614"/>
        <a:ext cx="299674" cy="379734"/>
      </dsp:txXfrm>
    </dsp:sp>
    <dsp:sp modelId="{366609E0-FA0F-4F7F-A5EF-836569CCE052}">
      <dsp:nvSpPr>
        <dsp:cNvPr id="0" name=""/>
        <dsp:cNvSpPr/>
      </dsp:nvSpPr>
      <dsp:spPr>
        <a:xfrm>
          <a:off x="2401606" y="4949083"/>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Parris</a:t>
          </a:r>
          <a:endParaRPr lang="en-ZA" sz="1600" kern="1200" dirty="0"/>
        </a:p>
      </dsp:txBody>
      <dsp:txXfrm>
        <a:off x="2401606" y="4949083"/>
        <a:ext cx="1125140" cy="1125140"/>
      </dsp:txXfrm>
    </dsp:sp>
    <dsp:sp modelId="{21B68DA7-1D11-46A5-8D87-BDCCE1E4F63E}">
      <dsp:nvSpPr>
        <dsp:cNvPr id="0" name=""/>
        <dsp:cNvSpPr/>
      </dsp:nvSpPr>
      <dsp:spPr>
        <a:xfrm rot="14040000">
          <a:off x="2322480" y="4644800"/>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14040000">
        <a:off x="2322480" y="4644800"/>
        <a:ext cx="299674" cy="379734"/>
      </dsp:txXfrm>
    </dsp:sp>
    <dsp:sp modelId="{F9AA808B-8564-4B65-A47F-BDA4599CD1E1}">
      <dsp:nvSpPr>
        <dsp:cNvPr id="0" name=""/>
        <dsp:cNvSpPr/>
      </dsp:nvSpPr>
      <dsp:spPr>
        <a:xfrm>
          <a:off x="1407917" y="3581388"/>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err="1" smtClean="0"/>
            <a:t>Tituba</a:t>
          </a:r>
          <a:endParaRPr lang="en-ZA" sz="1600" kern="1200" dirty="0"/>
        </a:p>
      </dsp:txBody>
      <dsp:txXfrm>
        <a:off x="1407917" y="3581388"/>
        <a:ext cx="1125140" cy="1125140"/>
      </dsp:txXfrm>
    </dsp:sp>
    <dsp:sp modelId="{C8442E12-1E32-46EA-9F81-4D69FA77DD35}">
      <dsp:nvSpPr>
        <dsp:cNvPr id="0" name=""/>
        <dsp:cNvSpPr/>
      </dsp:nvSpPr>
      <dsp:spPr>
        <a:xfrm rot="16200000">
          <a:off x="1820650" y="3117289"/>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16200000">
        <a:off x="1820650" y="3117289"/>
        <a:ext cx="299674" cy="379734"/>
      </dsp:txXfrm>
    </dsp:sp>
    <dsp:sp modelId="{0A0AFFEB-EF9F-4025-9065-41A45C5FDA09}">
      <dsp:nvSpPr>
        <dsp:cNvPr id="0" name=""/>
        <dsp:cNvSpPr/>
      </dsp:nvSpPr>
      <dsp:spPr>
        <a:xfrm>
          <a:off x="1407917" y="1890823"/>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Mr Putnam</a:t>
          </a:r>
          <a:endParaRPr lang="en-ZA" sz="1600" kern="1200" dirty="0"/>
        </a:p>
      </dsp:txBody>
      <dsp:txXfrm>
        <a:off x="1407917" y="1890823"/>
        <a:ext cx="1125140" cy="1125140"/>
      </dsp:txXfrm>
    </dsp:sp>
    <dsp:sp modelId="{E7845B14-0733-45A2-99C0-9AE3C767288C}">
      <dsp:nvSpPr>
        <dsp:cNvPr id="0" name=""/>
        <dsp:cNvSpPr/>
      </dsp:nvSpPr>
      <dsp:spPr>
        <a:xfrm rot="18360000">
          <a:off x="2312510" y="1586539"/>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18360000">
        <a:off x="2312510" y="1586539"/>
        <a:ext cx="299674" cy="379734"/>
      </dsp:txXfrm>
    </dsp:sp>
    <dsp:sp modelId="{257E338A-8985-41CC-8FDB-307C742CEBB4}">
      <dsp:nvSpPr>
        <dsp:cNvPr id="0" name=""/>
        <dsp:cNvSpPr/>
      </dsp:nvSpPr>
      <dsp:spPr>
        <a:xfrm>
          <a:off x="2401606" y="523127"/>
          <a:ext cx="1125140" cy="1125140"/>
        </a:xfrm>
        <a:prstGeom prst="ellipse">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Elizabeth Proctor</a:t>
          </a:r>
          <a:endParaRPr lang="en-ZA" sz="1600" kern="1200" dirty="0"/>
        </a:p>
      </dsp:txBody>
      <dsp:txXfrm>
        <a:off x="2401606" y="523127"/>
        <a:ext cx="1125140" cy="1125140"/>
      </dsp:txXfrm>
    </dsp:sp>
    <dsp:sp modelId="{362809CF-7AB3-4AAA-BA4E-620A4F5C89FA}">
      <dsp:nvSpPr>
        <dsp:cNvPr id="0" name=""/>
        <dsp:cNvSpPr/>
      </dsp:nvSpPr>
      <dsp:spPr>
        <a:xfrm rot="20520000">
          <a:off x="3610184" y="637244"/>
          <a:ext cx="299674" cy="379734"/>
        </a:xfrm>
        <a:prstGeom prst="rightArrow">
          <a:avLst>
            <a:gd name="adj1" fmla="val 60000"/>
            <a:gd name="adj2" fmla="val 50000"/>
          </a:avLst>
        </a:prstGeom>
        <a:solidFill>
          <a:schemeClr val="dk2">
            <a:tint val="60000"/>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n-ZA" sz="1300" kern="1200"/>
        </a:p>
      </dsp:txBody>
      <dsp:txXfrm rot="20520000">
        <a:off x="3610184" y="637244"/>
        <a:ext cx="299674" cy="379734"/>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ZA"/>
          </a:p>
        </p:txBody>
      </p:sp>
      <p:sp>
        <p:nvSpPr>
          <p:cNvPr id="4" name="Date Placeholder 3"/>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EE14F-4CC9-406A-80CD-F5090DEB3C7D}" type="datetimeFigureOut">
              <a:rPr lang="en-ZA" smtClean="0"/>
              <a:pPr/>
              <a:t>2011/05/12</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F0B1CC12-8DE7-451C-8B1E-1EC5F70F7C6E}"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DEE14F-4CC9-406A-80CD-F5090DEB3C7D}" type="datetimeFigureOut">
              <a:rPr lang="en-ZA" smtClean="0"/>
              <a:pPr/>
              <a:t>2011/05/12</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B1CC12-8DE7-451C-8B1E-1EC5F70F7C6E}"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ZA" dirty="0" smtClean="0"/>
              <a:t>The Crucible</a:t>
            </a:r>
            <a:br>
              <a:rPr lang="en-ZA" dirty="0" smtClean="0"/>
            </a:br>
            <a:r>
              <a:rPr lang="en-ZA" dirty="0" smtClean="0"/>
              <a:t>Tasks</a:t>
            </a:r>
            <a:endParaRPr lang="en-ZA" dirty="0"/>
          </a:p>
        </p:txBody>
      </p:sp>
      <p:sp>
        <p:nvSpPr>
          <p:cNvPr id="5" name="Content Placeholder 4"/>
          <p:cNvSpPr>
            <a:spLocks noGrp="1"/>
          </p:cNvSpPr>
          <p:nvPr>
            <p:ph idx="1"/>
          </p:nvPr>
        </p:nvSpPr>
        <p:spPr/>
        <p:txBody>
          <a:bodyPr/>
          <a:lstStyle/>
          <a:p>
            <a:pPr>
              <a:buNone/>
            </a:pPr>
            <a:r>
              <a:rPr lang="en-ZA" b="1" u="sng" dirty="0" smtClean="0"/>
              <a:t>Act 1</a:t>
            </a:r>
          </a:p>
          <a:p>
            <a:pPr>
              <a:buNone/>
            </a:pPr>
            <a:r>
              <a:rPr lang="en-ZA" dirty="0" smtClean="0"/>
              <a:t>1.	Design a flow diagram of all the characters you have encountered in Act 1. This flow diagram must show which characters belong to which households and you must also indicate which characters have quarrels with who?</a:t>
            </a:r>
            <a:endParaRPr lang="en-Z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539552" y="692696"/>
          <a:ext cx="8208912" cy="58326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1979712" y="0"/>
            <a:ext cx="6048672" cy="523220"/>
          </a:xfrm>
          <a:prstGeom prst="rect">
            <a:avLst/>
          </a:prstGeom>
          <a:noFill/>
        </p:spPr>
        <p:txBody>
          <a:bodyPr wrap="square" rtlCol="0">
            <a:spAutoFit/>
          </a:bodyPr>
          <a:lstStyle/>
          <a:p>
            <a:pPr algn="ctr"/>
            <a:r>
              <a:rPr lang="en-ZA" sz="2800" dirty="0" smtClean="0"/>
              <a:t>The Crucible - Households</a:t>
            </a:r>
            <a:endParaRPr lang="en-ZA" sz="28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0" y="260648"/>
          <a:ext cx="9144000" cy="6597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Curved Connector 5"/>
          <p:cNvCxnSpPr/>
          <p:nvPr/>
        </p:nvCxnSpPr>
        <p:spPr>
          <a:xfrm>
            <a:off x="2339752" y="3068960"/>
            <a:ext cx="3528392" cy="2160240"/>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9" name="Curved Connector 8"/>
          <p:cNvCxnSpPr/>
          <p:nvPr/>
        </p:nvCxnSpPr>
        <p:spPr>
          <a:xfrm rot="16200000" flipH="1">
            <a:off x="1655676" y="3825044"/>
            <a:ext cx="2376264" cy="432048"/>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Curved Connector 10"/>
          <p:cNvCxnSpPr/>
          <p:nvPr/>
        </p:nvCxnSpPr>
        <p:spPr>
          <a:xfrm rot="10800000" flipV="1">
            <a:off x="3275856" y="2852936"/>
            <a:ext cx="3240360" cy="2232248"/>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19" name="Curved Connector 18"/>
          <p:cNvCxnSpPr/>
          <p:nvPr/>
        </p:nvCxnSpPr>
        <p:spPr>
          <a:xfrm rot="10800000">
            <a:off x="3347864" y="1772816"/>
            <a:ext cx="2376264" cy="72008"/>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2" name="Curved Connector 21"/>
          <p:cNvCxnSpPr/>
          <p:nvPr/>
        </p:nvCxnSpPr>
        <p:spPr>
          <a:xfrm rot="10800000">
            <a:off x="3347864" y="5301208"/>
            <a:ext cx="1296144" cy="360040"/>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4" name="Curved Connector 23"/>
          <p:cNvCxnSpPr/>
          <p:nvPr/>
        </p:nvCxnSpPr>
        <p:spPr>
          <a:xfrm rot="10800000" flipV="1">
            <a:off x="3203848" y="4221088"/>
            <a:ext cx="3312368" cy="1008112"/>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6" name="Curved Connector 25"/>
          <p:cNvCxnSpPr/>
          <p:nvPr/>
        </p:nvCxnSpPr>
        <p:spPr>
          <a:xfrm>
            <a:off x="2555776" y="2708920"/>
            <a:ext cx="3960440" cy="1368152"/>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28" name="Curved Connector 27"/>
          <p:cNvCxnSpPr/>
          <p:nvPr/>
        </p:nvCxnSpPr>
        <p:spPr>
          <a:xfrm rot="5400000">
            <a:off x="5256076" y="3753036"/>
            <a:ext cx="2088232" cy="432048"/>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1" name="Curved Connector 30"/>
          <p:cNvCxnSpPr/>
          <p:nvPr/>
        </p:nvCxnSpPr>
        <p:spPr>
          <a:xfrm flipV="1">
            <a:off x="2555776" y="1412776"/>
            <a:ext cx="1728192" cy="1224136"/>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3" name="Curved Connector 32"/>
          <p:cNvCxnSpPr/>
          <p:nvPr/>
        </p:nvCxnSpPr>
        <p:spPr>
          <a:xfrm flipV="1">
            <a:off x="3347864" y="4509120"/>
            <a:ext cx="3240360" cy="1008112"/>
          </a:xfrm>
          <a:prstGeom prst="curvedConnector3">
            <a:avLst>
              <a:gd name="adj1" fmla="val 50000"/>
            </a:avLst>
          </a:prstGeom>
          <a:ln>
            <a:tailEnd type="arrow"/>
          </a:ln>
        </p:spPr>
        <p:style>
          <a:lnRef idx="2">
            <a:schemeClr val="dk1"/>
          </a:lnRef>
          <a:fillRef idx="0">
            <a:schemeClr val="dk1"/>
          </a:fillRef>
          <a:effectRef idx="1">
            <a:schemeClr val="dk1"/>
          </a:effectRef>
          <a:fontRef idx="minor">
            <a:schemeClr val="tx1"/>
          </a:fontRef>
        </p:style>
      </p:cxnSp>
      <p:cxnSp>
        <p:nvCxnSpPr>
          <p:cNvPr id="37" name="Curved Connector 36"/>
          <p:cNvCxnSpPr/>
          <p:nvPr/>
        </p:nvCxnSpPr>
        <p:spPr>
          <a:xfrm flipV="1">
            <a:off x="4788024" y="4725144"/>
            <a:ext cx="1872208" cy="1080120"/>
          </a:xfrm>
          <a:prstGeom prst="curvedConnector3">
            <a:avLst>
              <a:gd name="adj1" fmla="val 33457"/>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40</Words>
  <Application>Microsoft Office PowerPoint</Application>
  <PresentationFormat>On-screen Show (4:3)</PresentationFormat>
  <Paragraphs>22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The Crucible Tasks</vt:lpstr>
      <vt:lpstr>Slide 2</vt:lpstr>
      <vt:lpstr>Slide 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Crucible Tasks</dc:title>
  <dc:creator>Carol</dc:creator>
  <cp:lastModifiedBy>Carol</cp:lastModifiedBy>
  <cp:revision>4</cp:revision>
  <dcterms:created xsi:type="dcterms:W3CDTF">2011-05-09T10:17:13Z</dcterms:created>
  <dcterms:modified xsi:type="dcterms:W3CDTF">2011-05-12T09:55:42Z</dcterms:modified>
</cp:coreProperties>
</file>